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89" d="100"/>
          <a:sy n="89" d="100"/>
        </p:scale>
        <p:origin x="-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8444-73B7-9242-8806-C8FE75EE47F1}" type="datetimeFigureOut">
              <a:rPr lang="en-US" smtClean="0"/>
              <a:t>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C80F6-49E6-2449-8E88-141F68FC78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8444-73B7-9242-8806-C8FE75EE47F1}" type="datetimeFigureOut">
              <a:rPr lang="en-US" smtClean="0"/>
              <a:t>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C80F6-49E6-2449-8E88-141F68FC78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8444-73B7-9242-8806-C8FE75EE47F1}" type="datetimeFigureOut">
              <a:rPr lang="en-US" smtClean="0"/>
              <a:t>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C80F6-49E6-2449-8E88-141F68FC78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8444-73B7-9242-8806-C8FE75EE47F1}" type="datetimeFigureOut">
              <a:rPr lang="en-US" smtClean="0"/>
              <a:t>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C80F6-49E6-2449-8E88-141F68FC78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8444-73B7-9242-8806-C8FE75EE47F1}" type="datetimeFigureOut">
              <a:rPr lang="en-US" smtClean="0"/>
              <a:t>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C80F6-49E6-2449-8E88-141F68FC78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8444-73B7-9242-8806-C8FE75EE47F1}" type="datetimeFigureOut">
              <a:rPr lang="en-US" smtClean="0"/>
              <a:t>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C80F6-49E6-2449-8E88-141F68FC78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8444-73B7-9242-8806-C8FE75EE47F1}" type="datetimeFigureOut">
              <a:rPr lang="en-US" smtClean="0"/>
              <a:t>1/13/14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C80F6-49E6-2449-8E88-141F68FC78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8444-73B7-9242-8806-C8FE75EE47F1}" type="datetimeFigureOut">
              <a:rPr lang="en-US" smtClean="0"/>
              <a:t>1/13/14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C80F6-49E6-2449-8E88-141F68FC78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8444-73B7-9242-8806-C8FE75EE47F1}" type="datetimeFigureOut">
              <a:rPr lang="en-US" smtClean="0"/>
              <a:t>1/13/14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C80F6-49E6-2449-8E88-141F68FC78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8444-73B7-9242-8806-C8FE75EE47F1}" type="datetimeFigureOut">
              <a:rPr lang="en-US" smtClean="0"/>
              <a:t>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C80F6-49E6-2449-8E88-141F68FC78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8444-73B7-9242-8806-C8FE75EE47F1}" type="datetimeFigureOut">
              <a:rPr lang="en-US" smtClean="0"/>
              <a:t>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C80F6-49E6-2449-8E88-141F68FC78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D8444-73B7-9242-8806-C8FE75EE47F1}" type="datetimeFigureOut">
              <a:rPr lang="en-US" smtClean="0"/>
              <a:t>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C80F6-49E6-2449-8E88-141F68FC78D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Introductions and Conclusions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54125"/>
            <a:ext cx="6400800" cy="17526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Operation: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Introduction- at least 3 sentences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 rot="10800000">
            <a:off x="2286000" y="1600200"/>
            <a:ext cx="4572000" cy="4876800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05000" y="1371600"/>
            <a:ext cx="5562600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General</a:t>
            </a:r>
          </a:p>
          <a:p>
            <a:pPr algn="ctr"/>
            <a:endParaRPr lang="en-US" sz="3600" dirty="0" smtClean="0"/>
          </a:p>
          <a:p>
            <a:pPr algn="ctr"/>
            <a:endParaRPr lang="en-US" sz="3600" dirty="0"/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Specific</a:t>
            </a:r>
          </a:p>
          <a:p>
            <a:pPr algn="ctr"/>
            <a:endParaRPr lang="en-US" sz="3600" dirty="0" smtClean="0"/>
          </a:p>
          <a:p>
            <a:pPr algn="ctr"/>
            <a:endParaRPr lang="en-US" sz="3600" dirty="0"/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Thesis Statement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Traffic jams are a hassle! In order to avoid this inconvenience, some people are trying to initiate a way to increase the implementation of free public transportation. Public transportation would be beneficial to the environment, economy, and community.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issue of public transportation has spurred widespread debate. While some people are in favor of free public transportation, others are against it. </a:t>
            </a:r>
            <a:r>
              <a:rPr lang="en-US" dirty="0" smtClean="0"/>
              <a:t>Public transportation would be beneficial to the environment, economy, and community. 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sosceles Triangle 4"/>
          <p:cNvSpPr/>
          <p:nvPr/>
        </p:nvSpPr>
        <p:spPr>
          <a:xfrm>
            <a:off x="2286000" y="1600200"/>
            <a:ext cx="4572000" cy="4876800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Conclusion- at least 3 sentences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1371600"/>
            <a:ext cx="5562600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Restate Thesis Statement</a:t>
            </a:r>
          </a:p>
          <a:p>
            <a:pPr algn="ctr"/>
            <a:endParaRPr lang="en-US" sz="3600" dirty="0" smtClean="0"/>
          </a:p>
          <a:p>
            <a:pPr algn="ctr"/>
            <a:endParaRPr lang="en-US" sz="3600" dirty="0"/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Specific</a:t>
            </a:r>
          </a:p>
          <a:p>
            <a:pPr algn="ctr"/>
            <a:endParaRPr lang="en-US" sz="3600" dirty="0" smtClean="0"/>
          </a:p>
          <a:p>
            <a:pPr algn="ctr"/>
            <a:endParaRPr lang="en-US" sz="3600" dirty="0"/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General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Certainly, the </a:t>
            </a:r>
            <a:r>
              <a:rPr lang="en-US" dirty="0" smtClean="0"/>
              <a:t>environment, economy, and community would all benefit from the usage of public transportation.</a:t>
            </a:r>
            <a:r>
              <a:rPr lang="en-US" dirty="0"/>
              <a:t> The government needs to see that having public transportation free will make people more responsible towards the environment.</a:t>
            </a:r>
            <a:r>
              <a:rPr lang="en-US" dirty="0" smtClean="0"/>
              <a:t> </a:t>
            </a:r>
            <a:r>
              <a:rPr lang="en-US" dirty="0"/>
              <a:t>Having free public transportation available will increase the quality of life for everyone. 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169</Words>
  <Application>Microsoft Macintosh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Introductions and Conclusions</vt:lpstr>
      <vt:lpstr>Introduction- at least 3 sentences</vt:lpstr>
      <vt:lpstr>Example- 1</vt:lpstr>
      <vt:lpstr>Example- 2</vt:lpstr>
      <vt:lpstr>Conclusion- at least 3 sentences</vt:lpstr>
      <vt:lpstr>Example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Intros and Conclusions</dc:title>
  <dc:creator>Barbara Marciano</dc:creator>
  <cp:lastModifiedBy>Barbara Marciano</cp:lastModifiedBy>
  <cp:revision>5</cp:revision>
  <dcterms:created xsi:type="dcterms:W3CDTF">2014-01-14T00:58:10Z</dcterms:created>
  <dcterms:modified xsi:type="dcterms:W3CDTF">2014-01-14T01:14:41Z</dcterms:modified>
</cp:coreProperties>
</file>