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4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9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9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4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4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9724-AF09-7E43-9848-2CDBB8E4B8E5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A3A8-C955-A342-BFE0-7CE0BA69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5484224" y="3195037"/>
            <a:ext cx="6651195" cy="461665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ANIMAL FARM – FINAL WRITING ASSESSMENT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901780" y="-867614"/>
            <a:ext cx="6651195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In what ways did the story of Animal Farm mirror the history of Russia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Century?</a:t>
            </a:r>
          </a:p>
          <a:p>
            <a:endParaRPr lang="en-US" sz="1200" dirty="0" smtClean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5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1400903" y="-1144611"/>
            <a:ext cx="6651195" cy="9140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algn="ctr"/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-3188571" y="3244334"/>
            <a:ext cx="685800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_________________________________________ Class 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5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</cp:revision>
  <dcterms:created xsi:type="dcterms:W3CDTF">2015-03-10T13:08:37Z</dcterms:created>
  <dcterms:modified xsi:type="dcterms:W3CDTF">2015-03-10T13:09:31Z</dcterms:modified>
</cp:coreProperties>
</file>