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2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AA51-0159-3041-AB68-FD3EE9C10936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0636-6891-104F-BBF4-4A75A2FDF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6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AA51-0159-3041-AB68-FD3EE9C10936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0636-6891-104F-BBF4-4A75A2FDF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55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AA51-0159-3041-AB68-FD3EE9C10936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0636-6891-104F-BBF4-4A75A2FDF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8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AA51-0159-3041-AB68-FD3EE9C10936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0636-6891-104F-BBF4-4A75A2FDF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0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AA51-0159-3041-AB68-FD3EE9C10936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0636-6891-104F-BBF4-4A75A2FDF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3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AA51-0159-3041-AB68-FD3EE9C10936}" type="datetimeFigureOut">
              <a:rPr lang="en-US" smtClean="0"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0636-6891-104F-BBF4-4A75A2FDF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9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AA51-0159-3041-AB68-FD3EE9C10936}" type="datetimeFigureOut">
              <a:rPr lang="en-US" smtClean="0"/>
              <a:t>3/10/15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0636-6891-104F-BBF4-4A75A2FDF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2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AA51-0159-3041-AB68-FD3EE9C10936}" type="datetimeFigureOut">
              <a:rPr lang="en-US" smtClean="0"/>
              <a:t>3/10/15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0636-6891-104F-BBF4-4A75A2FDF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4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AA51-0159-3041-AB68-FD3EE9C10936}" type="datetimeFigureOut">
              <a:rPr lang="en-US" smtClean="0"/>
              <a:t>3/10/15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0636-6891-104F-BBF4-4A75A2FDF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2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AA51-0159-3041-AB68-FD3EE9C10936}" type="datetimeFigureOut">
              <a:rPr lang="en-US" smtClean="0"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0636-6891-104F-BBF4-4A75A2FDF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9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AA51-0159-3041-AB68-FD3EE9C10936}" type="datetimeFigureOut">
              <a:rPr lang="en-US" smtClean="0"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0636-6891-104F-BBF4-4A75A2FDF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2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0AA51-0159-3041-AB68-FD3EE9C10936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60636-6891-104F-BBF4-4A75A2FDF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2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44" y="122911"/>
            <a:ext cx="2717800" cy="3691969"/>
          </a:xfrm>
          <a:prstGeom prst="roundRect">
            <a:avLst>
              <a:gd name="adj" fmla="val 7445"/>
            </a:avLst>
          </a:prstGeom>
          <a:ln w="38100" cmpd="sng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3054613" y="132688"/>
            <a:ext cx="5884701" cy="584776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ANIMAL FARM - 1954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54613" y="829071"/>
            <a:ext cx="58847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https://</a:t>
            </a:r>
            <a:r>
              <a:rPr lang="en-US" sz="1600" dirty="0" err="1"/>
              <a:t>www.youtube.com</a:t>
            </a:r>
            <a:r>
              <a:rPr lang="en-US" sz="1600" dirty="0"/>
              <a:t>/</a:t>
            </a:r>
            <a:r>
              <a:rPr lang="en-US" sz="1600" dirty="0" err="1"/>
              <a:t>watch?v</a:t>
            </a:r>
            <a:r>
              <a:rPr lang="en-US" sz="1600" dirty="0"/>
              <a:t>=DsU3CdQdhWs</a:t>
            </a:r>
          </a:p>
          <a:p>
            <a:r>
              <a:rPr lang="en-US" sz="2000" dirty="0" smtClean="0"/>
              <a:t>Produced during the beginning stages of the Cold War, this version of Animal Farm was funded by the Central Intelligence Agency (C.I.A.) which wanted anti-Communist propaganda which could be used against the Soviet Union.</a:t>
            </a:r>
          </a:p>
          <a:p>
            <a:endParaRPr lang="en-US" sz="2000" dirty="0"/>
          </a:p>
          <a:p>
            <a:r>
              <a:rPr lang="en-US" sz="2000" dirty="0" smtClean="0"/>
              <a:t>As you watch the movie look at the worksheet and identify any differences you notice between it and the book as it was written by Orwell.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155353" y="3965371"/>
            <a:ext cx="8800670" cy="2735958"/>
          </a:xfrm>
          <a:prstGeom prst="roundRect">
            <a:avLst>
              <a:gd name="adj" fmla="val 6285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5353" y="3965371"/>
            <a:ext cx="8783961" cy="374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Movie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875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04449" y="141129"/>
            <a:ext cx="6691818" cy="2505045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8404" y="141129"/>
            <a:ext cx="2041283" cy="2505045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DIFFERENCES IN CHARACTERS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28404" y="2798574"/>
            <a:ext cx="2041283" cy="3887425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DIFFERENCES IN THE PLOT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2304449" y="2798574"/>
            <a:ext cx="6691818" cy="3887425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91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Marciano</dc:creator>
  <cp:lastModifiedBy>Brittany Marciano</cp:lastModifiedBy>
  <cp:revision>1</cp:revision>
  <dcterms:created xsi:type="dcterms:W3CDTF">2015-03-10T13:11:35Z</dcterms:created>
  <dcterms:modified xsi:type="dcterms:W3CDTF">2015-03-10T13:12:05Z</dcterms:modified>
</cp:coreProperties>
</file>