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4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A69EE-1C29-D041-8900-8B054A8F298D}" type="datetimeFigureOut">
              <a:rPr lang="en-US" smtClean="0"/>
              <a:t>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5A48-DF55-0843-967E-2FC2D284B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A69EE-1C29-D041-8900-8B054A8F298D}" type="datetimeFigureOut">
              <a:rPr lang="en-US" smtClean="0"/>
              <a:t>2/10/15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5A48-DF55-0843-967E-2FC2D284B7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A69EE-1C29-D041-8900-8B054A8F298D}" type="datetimeFigureOut">
              <a:rPr lang="en-US" smtClean="0"/>
              <a:t>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5A48-DF55-0843-967E-2FC2D284B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A69EE-1C29-D041-8900-8B054A8F298D}" type="datetimeFigureOut">
              <a:rPr lang="en-US" smtClean="0"/>
              <a:t>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5A48-DF55-0843-967E-2FC2D284B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A69EE-1C29-D041-8900-8B054A8F298D}" type="datetimeFigureOut">
              <a:rPr lang="en-US" smtClean="0"/>
              <a:t>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5A48-DF55-0843-967E-2FC2D284B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A69EE-1C29-D041-8900-8B054A8F298D}" type="datetimeFigureOut">
              <a:rPr lang="en-US" smtClean="0"/>
              <a:t>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5A48-DF55-0843-967E-2FC2D284B71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A69EE-1C29-D041-8900-8B054A8F298D}" type="datetimeFigureOut">
              <a:rPr lang="en-US" smtClean="0"/>
              <a:t>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5A48-DF55-0843-967E-2FC2D284B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A69EE-1C29-D041-8900-8B054A8F298D}" type="datetimeFigureOut">
              <a:rPr lang="en-US" smtClean="0"/>
              <a:t>2/10/15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5A48-DF55-0843-967E-2FC2D284B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A69EE-1C29-D041-8900-8B054A8F298D}" type="datetimeFigureOut">
              <a:rPr lang="en-US" smtClean="0"/>
              <a:t>2/10/15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5A48-DF55-0843-967E-2FC2D284B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A69EE-1C29-D041-8900-8B054A8F298D}" type="datetimeFigureOut">
              <a:rPr lang="en-US" smtClean="0"/>
              <a:t>2/10/15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5A48-DF55-0843-967E-2FC2D284B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A69EE-1C29-D041-8900-8B054A8F298D}" type="datetimeFigureOut">
              <a:rPr lang="en-US" smtClean="0"/>
              <a:t>2/10/15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5A48-DF55-0843-967E-2FC2D284B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A69EE-1C29-D041-8900-8B054A8F298D}" type="datetimeFigureOut">
              <a:rPr lang="en-US" smtClean="0"/>
              <a:t>2/10/15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5A48-DF55-0843-967E-2FC2D284B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BAA69EE-1C29-D041-8900-8B054A8F298D}" type="datetimeFigureOut">
              <a:rPr lang="en-US" smtClean="0"/>
              <a:t>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D635A48-DF55-0843-967E-2FC2D284B71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Critical Lens Essay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Comparing two works of literature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281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Creepy</a:t>
            </a:r>
          </a:p>
          <a:p>
            <a:r>
              <a:rPr lang="en-US" dirty="0" smtClean="0"/>
              <a:t>Elegant</a:t>
            </a:r>
          </a:p>
          <a:p>
            <a:r>
              <a:rPr lang="en-US" dirty="0" smtClean="0"/>
              <a:t>Funny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06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Coat of Arms</a:t>
            </a:r>
          </a:p>
          <a:p>
            <a:pPr lvl="1"/>
            <a:r>
              <a:rPr lang="en-US" dirty="0" smtClean="0"/>
              <a:t>Picture a shield with a giant “human foot” in “a field azure”. The foot is crushing a wild and crazy “serpent”. The serpent’s fangs are buried in the foot’s heel. </a:t>
            </a:r>
          </a:p>
          <a:p>
            <a:pPr lvl="1"/>
            <a:r>
              <a:rPr lang="en-US" dirty="0" err="1" smtClean="0"/>
              <a:t>Fortunato</a:t>
            </a:r>
            <a:r>
              <a:rPr lang="en-US" dirty="0" smtClean="0"/>
              <a:t> is </a:t>
            </a:r>
            <a:r>
              <a:rPr lang="en-US" smtClean="0"/>
              <a:t>a snake </a:t>
            </a:r>
            <a:r>
              <a:rPr lang="en-US" dirty="0" smtClean="0"/>
              <a:t>in the grass, he bit </a:t>
            </a:r>
            <a:r>
              <a:rPr lang="en-US" dirty="0" err="1" smtClean="0"/>
              <a:t>Montresor</a:t>
            </a:r>
            <a:r>
              <a:rPr lang="en-US" dirty="0" smtClean="0"/>
              <a:t>, and </a:t>
            </a:r>
            <a:r>
              <a:rPr lang="en-US" dirty="0" err="1" smtClean="0"/>
              <a:t>Montresor’s</a:t>
            </a:r>
            <a:r>
              <a:rPr lang="en-US" dirty="0" smtClean="0"/>
              <a:t> big gold foot is coming crashing down on him as a result.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733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Foreshadowing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“It is not the cough that will kill me”.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8917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Fortunato’s</a:t>
            </a:r>
            <a:r>
              <a:rPr lang="en-US" dirty="0" smtClean="0"/>
              <a:t>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94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Lottery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Mood</a:t>
            </a:r>
          </a:p>
          <a:p>
            <a:r>
              <a:rPr lang="en-US" dirty="0" smtClean="0"/>
              <a:t>Setting</a:t>
            </a:r>
          </a:p>
          <a:p>
            <a:r>
              <a:rPr lang="en-US" dirty="0" smtClean="0"/>
              <a:t>Symbols</a:t>
            </a:r>
          </a:p>
          <a:p>
            <a:r>
              <a:rPr lang="en-US" dirty="0" smtClean="0"/>
              <a:t>Foreshadowing</a:t>
            </a:r>
          </a:p>
          <a:p>
            <a:r>
              <a:rPr lang="en-US" dirty="0" smtClean="0"/>
              <a:t>Irony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778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Happy</a:t>
            </a:r>
          </a:p>
          <a:p>
            <a:r>
              <a:rPr lang="en-US" dirty="0" smtClean="0"/>
              <a:t>Flowers profusely blooming</a:t>
            </a:r>
          </a:p>
          <a:p>
            <a:r>
              <a:rPr lang="en-US" dirty="0" smtClean="0"/>
              <a:t>Children playing</a:t>
            </a:r>
          </a:p>
          <a:p>
            <a:r>
              <a:rPr lang="en-US" dirty="0" smtClean="0"/>
              <a:t>Terrifying</a:t>
            </a:r>
          </a:p>
          <a:p>
            <a:r>
              <a:rPr lang="en-US" dirty="0" smtClean="0"/>
              <a:t>Shocking</a:t>
            </a:r>
          </a:p>
          <a:p>
            <a:r>
              <a:rPr lang="en-US" dirty="0" smtClean="0"/>
              <a:t>Deadly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589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June</a:t>
            </a:r>
          </a:p>
          <a:p>
            <a:r>
              <a:rPr lang="en-US" dirty="0" smtClean="0"/>
              <a:t>Summer</a:t>
            </a:r>
          </a:p>
          <a:p>
            <a:r>
              <a:rPr lang="en-US" dirty="0" smtClean="0"/>
              <a:t>Sunny</a:t>
            </a:r>
          </a:p>
          <a:p>
            <a:r>
              <a:rPr lang="en-US" dirty="0" smtClean="0"/>
              <a:t>Morning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236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Block dot</a:t>
            </a:r>
          </a:p>
          <a:p>
            <a:r>
              <a:rPr lang="en-US" dirty="0" smtClean="0"/>
              <a:t>Stones</a:t>
            </a:r>
          </a:p>
          <a:p>
            <a:r>
              <a:rPr lang="en-US" dirty="0" smtClean="0"/>
              <a:t>Old Man Warner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206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Foreshadowing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“She tapped Deloris on the arm as a farewell”.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868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“Winner”</a:t>
            </a:r>
          </a:p>
          <a:p>
            <a:r>
              <a:rPr lang="en-US" dirty="0" smtClean="0"/>
              <a:t>Sunny morning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144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Cask of Amontillado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</a:p>
          <a:p>
            <a:r>
              <a:rPr lang="en-US" dirty="0" smtClean="0"/>
              <a:t>Mood</a:t>
            </a:r>
          </a:p>
          <a:p>
            <a:r>
              <a:rPr lang="en-US" dirty="0" smtClean="0"/>
              <a:t>Symbols</a:t>
            </a:r>
          </a:p>
          <a:p>
            <a:r>
              <a:rPr lang="en-US" dirty="0" smtClean="0"/>
              <a:t>Foreshadowing</a:t>
            </a:r>
          </a:p>
          <a:p>
            <a:r>
              <a:rPr lang="en-US" dirty="0" smtClean="0"/>
              <a:t>Irony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942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Catacombs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6012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10</TotalTime>
  <Words>157</Words>
  <Application>Microsoft Macintosh PowerPoint</Application>
  <PresentationFormat>On-screen Show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Breeze</vt:lpstr>
      <vt:lpstr>Critical Lens Essay</vt:lpstr>
      <vt:lpstr>The Lottery</vt:lpstr>
      <vt:lpstr>Mood</vt:lpstr>
      <vt:lpstr>Setting</vt:lpstr>
      <vt:lpstr>Symbols</vt:lpstr>
      <vt:lpstr>Foreshadowing</vt:lpstr>
      <vt:lpstr>Irony</vt:lpstr>
      <vt:lpstr>The Cask of Amontillado</vt:lpstr>
      <vt:lpstr>Setting</vt:lpstr>
      <vt:lpstr>Mood</vt:lpstr>
      <vt:lpstr>Symbol</vt:lpstr>
      <vt:lpstr>Foreshadowing</vt:lpstr>
      <vt:lpstr>Irony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Lens Essay</dc:title>
  <dc:creator>Brittany Marciano</dc:creator>
  <cp:lastModifiedBy>Brittany Marciano</cp:lastModifiedBy>
  <cp:revision>4</cp:revision>
  <dcterms:created xsi:type="dcterms:W3CDTF">2015-02-11T03:17:24Z</dcterms:created>
  <dcterms:modified xsi:type="dcterms:W3CDTF">2015-02-11T03:28:16Z</dcterms:modified>
</cp:coreProperties>
</file>