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7BC4C5-7889-0D4C-9281-292D6CB10647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3844E4-F9F7-C542-A559-7CE103E1CC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ezi.com/l_havieif3xg/euphenisms/?kw=view-l_havieif3xg&amp;rc=ref-1195689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 Farm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http://prezi.com/l_havieif3xg/euphenisms/?kw=view-l_havieif3xg&amp;rc=ref-11956895</a:t>
            </a:r>
            <a:r>
              <a:rPr lang="en-US" dirty="0"/>
              <a:t> 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0518389">
            <a:off x="19545" y="74755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hat euphemism is used to convince the animals that they were not really receiving less food than they had under jones?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 rot="714318">
            <a:off x="4650152" y="90869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Squealer talks about of "readjustment", and not of what is really happening, which is a reduction of the food.</a:t>
            </a:r>
            <a:endParaRPr lang="en-US" sz="2000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3769031"/>
            <a:ext cx="3556000" cy="1701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56004" y="4183374"/>
            <a:ext cx="2500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Represent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091" y="2902500"/>
            <a:ext cx="2413000" cy="25683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26922" y="3634706"/>
            <a:ext cx="18170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you wear an item to show that you belong to a certain group?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9611598"/>
      </p:ext>
    </p:extLst>
  </p:cSld>
  <p:clrMapOvr>
    <a:masterClrMapping/>
  </p:clrMapOvr>
  <p:transition xmlns:p14="http://schemas.microsoft.com/office/powerpoint/2010/main" spd="slow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667691">
            <a:off x="136770" y="962168"/>
            <a:ext cx="476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Animal Farm changing to a republic stand for?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993236">
            <a:off x="5802353" y="801077"/>
            <a:ext cx="279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Russia becoming the USSR.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87231" y="2828836"/>
            <a:ext cx="6135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Soviet Union was founded in 1924, seven years after the Russian Revolution overthrew the monarchy of the czar, and was dissolved in late 1991.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2616" y="3966306"/>
            <a:ext cx="4103077" cy="2733488"/>
            <a:chOff x="312616" y="3966306"/>
            <a:chExt cx="4103077" cy="2733488"/>
          </a:xfrm>
        </p:grpSpPr>
        <p:pic>
          <p:nvPicPr>
            <p:cNvPr id="7" name="Picture 6" descr="Flag_of_the_Soviet_Union.sv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616" y="3966306"/>
              <a:ext cx="4103077" cy="220784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16000" y="6330462"/>
              <a:ext cx="24032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Flag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08015" y="3954093"/>
            <a:ext cx="2220059" cy="2589391"/>
            <a:chOff x="6708015" y="3954093"/>
            <a:chExt cx="2220059" cy="2589391"/>
          </a:xfrm>
        </p:grpSpPr>
        <p:pic>
          <p:nvPicPr>
            <p:cNvPr id="8" name="Picture 7" descr="Coat_of_arms_of_the_Soviet_Union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8015" y="3954093"/>
              <a:ext cx="2220059" cy="222005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16615" y="6174152"/>
              <a:ext cx="20114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State Emblem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219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propaganda was told to the animals after Boxer’s death?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4000" y="1269733"/>
            <a:ext cx="8733692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Boxer’s strength fails and he collapses while pulling stone for the windmill. </a:t>
            </a:r>
          </a:p>
          <a:p>
            <a:endParaRPr lang="en-US" sz="2400" dirty="0"/>
          </a:p>
          <a:p>
            <a:r>
              <a:rPr lang="en-US" sz="2400" dirty="0" smtClean="0"/>
              <a:t>The other animals rush to tell Squealer, while Benjamin and Clover stay near their friend. </a:t>
            </a:r>
          </a:p>
          <a:p>
            <a:endParaRPr lang="en-US" sz="2400" dirty="0"/>
          </a:p>
          <a:p>
            <a:r>
              <a:rPr lang="en-US" sz="2400" dirty="0" smtClean="0"/>
              <a:t>The animals panic and begin crying out to Boxer that he must escape. </a:t>
            </a:r>
          </a:p>
          <a:p>
            <a:endParaRPr lang="en-US" sz="2400" dirty="0"/>
          </a:p>
          <a:p>
            <a:r>
              <a:rPr lang="en-US" sz="2400" dirty="0" smtClean="0"/>
              <a:t>Soon Squealer announces that the doctors could not cure Boxer: he has died at the hospital. </a:t>
            </a:r>
          </a:p>
          <a:p>
            <a:endParaRPr lang="en-US" sz="2400" dirty="0"/>
          </a:p>
          <a:p>
            <a:r>
              <a:rPr lang="en-US" sz="2400" dirty="0" smtClean="0"/>
              <a:t>The animals heave a sigh of relief at this news, and when Napoleon gives a great speech in praise of Boxer, they feel completely soothed.  </a:t>
            </a:r>
          </a:p>
          <a:p>
            <a:endParaRPr lang="en-US" sz="2400" dirty="0"/>
          </a:p>
          <a:p>
            <a:r>
              <a:rPr lang="en-US" sz="2400" dirty="0" smtClean="0"/>
              <a:t>Although, Napoleon actually sold Boxer to the glue maker; he sold him for money to buy more whiskey.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392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26</TotalTime>
  <Words>258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Animal Farm </vt:lpstr>
      <vt:lpstr>http://prezi.com/l_havieif3xg/euphenisms/?kw=view-l_havieif3xg&amp;rc=ref-11956895     </vt:lpstr>
      <vt:lpstr>PowerPoint Presentation</vt:lpstr>
      <vt:lpstr>PowerPoint Presentation</vt:lpstr>
      <vt:lpstr>What propaganda was told to the animals after Boxer’s death?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 </dc:title>
  <dc:creator>Brittany Marciano</dc:creator>
  <cp:lastModifiedBy>Brittany Marciano</cp:lastModifiedBy>
  <cp:revision>5</cp:revision>
  <dcterms:created xsi:type="dcterms:W3CDTF">2015-03-23T13:34:58Z</dcterms:created>
  <dcterms:modified xsi:type="dcterms:W3CDTF">2015-03-23T14:01:53Z</dcterms:modified>
</cp:coreProperties>
</file>