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2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1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5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5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6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4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2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7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5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D9331-9283-6C4C-8603-9D594C36118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32A46-1E8A-DA40-97E9-B5CC8DA3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2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-190501" y="77701"/>
            <a:ext cx="5094349" cy="603250"/>
          </a:xfrm>
          <a:prstGeom prst="roundRect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9044" y="139911"/>
            <a:ext cx="4245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ANIMAL FARM – CHAPTER </a:t>
            </a:r>
            <a:r>
              <a:rPr lang="en-US" sz="2400" b="1" dirty="0"/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839" y="829134"/>
            <a:ext cx="8908068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What had been agreed about Boxer’s retirement ? 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Why did the animals believe Squealer’s claims about how much better the farm was doing than in Jones’ day ? 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3. What new privileges did the pigs now enjoy over the other animals ? 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90" b="94536" l="14545" r="9636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-1" y="24695"/>
            <a:ext cx="1541638" cy="6752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3233" y="133580"/>
            <a:ext cx="4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9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97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839" y="88062"/>
            <a:ext cx="8908068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How did the pigs attempt to distract the animals from their true living conditions ? ______</a:t>
            </a:r>
            <a:endParaRPr lang="en-US" dirty="0"/>
          </a:p>
          <a:p>
            <a:r>
              <a:rPr lang="en-US" dirty="0" smtClean="0"/>
              <a:t>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How were Snowball’s actions during the Battle of the Cowshed changed even further? ____</a:t>
            </a:r>
            <a:endParaRPr lang="en-US" dirty="0"/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6</a:t>
            </a:r>
            <a:r>
              <a:rPr lang="en-US" dirty="0" smtClean="0"/>
              <a:t>. How was Boxer finally betrayed by Napoleon and the other pigs ? 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7. What lie did Squealer tell the other animals about Boxer’s death? 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0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1</cp:revision>
  <dcterms:created xsi:type="dcterms:W3CDTF">2015-03-13T15:14:34Z</dcterms:created>
  <dcterms:modified xsi:type="dcterms:W3CDTF">2015-03-13T15:14:48Z</dcterms:modified>
</cp:coreProperties>
</file>