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14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Home.png"/>
          <p:cNvPicPr>
            <a:picLocks noChangeAspect="1"/>
          </p:cNvPicPr>
          <p:nvPr/>
        </p:nvPicPr>
        <p:blipFill>
          <a:blip r:embed="rId2"/>
          <a:srcRect t="-93973"/>
          <a:stretch>
            <a:fillRect/>
          </a:stretch>
        </p:blipFill>
        <p:spPr>
          <a:xfrm>
            <a:off x="179294" y="1183341"/>
            <a:ext cx="8787384" cy="5276725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513" y="2168338"/>
            <a:ext cx="8307387" cy="161925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3" y="3810000"/>
            <a:ext cx="8307387" cy="753036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 descr="DirectionalButtons-RightOnl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2266" y="533400"/>
            <a:ext cx="752475" cy="352425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466850"/>
            <a:ext cx="8308039" cy="1128432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7224" y="2623296"/>
            <a:ext cx="4717676" cy="38312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213" y="2770187"/>
            <a:ext cx="3429093" cy="357682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182880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298140" y="1169894"/>
            <a:ext cx="3671047" cy="52760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82880" y="1169894"/>
            <a:ext cx="8787384" cy="2106706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182880" y="3281082"/>
            <a:ext cx="8787384" cy="3174582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3329268"/>
            <a:ext cx="8346141" cy="1014132"/>
          </a:xfrm>
        </p:spPr>
        <p:txBody>
          <a:bodyPr anchor="b"/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4343399"/>
            <a:ext cx="8346141" cy="190976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3835212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00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182880" y="1179576"/>
            <a:ext cx="3671047" cy="220531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2015983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182880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VerticalTC.png"/>
          <p:cNvPicPr>
            <a:picLocks noChangeAspect="1"/>
          </p:cNvPicPr>
          <p:nvPr/>
        </p:nvPicPr>
        <p:blipFill>
          <a:blip r:embed="rId2"/>
          <a:srcRect t="-93650"/>
          <a:stretch>
            <a:fillRect/>
          </a:stretch>
        </p:blipFill>
        <p:spPr>
          <a:xfrm>
            <a:off x="7445188" y="1178128"/>
            <a:ext cx="1524000" cy="5275339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40705" y="1398494"/>
            <a:ext cx="1447800" cy="484990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7513" y="1398494"/>
            <a:ext cx="6669087" cy="4849906"/>
          </a:xfrm>
        </p:spPr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3/20/15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2880" y="1179576"/>
            <a:ext cx="8787384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6" name="Picture 5" descr="DirectionalButtons-LeftOnlyOnl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7488" y="538163"/>
            <a:ext cx="752475" cy="3524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2756646"/>
            <a:ext cx="8308975" cy="349175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TCFull.png"/>
          <p:cNvPicPr>
            <a:picLocks noChangeAspect="1"/>
          </p:cNvPicPr>
          <p:nvPr/>
        </p:nvPicPr>
        <p:blipFill>
          <a:blip r:embed="rId2"/>
          <a:srcRect l="-198711"/>
          <a:stretch>
            <a:fillRect/>
          </a:stretch>
        </p:blipFill>
        <p:spPr>
          <a:xfrm>
            <a:off x="177999" y="1179576"/>
            <a:ext cx="8788373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>
              <a:buClr>
                <a:schemeClr val="bg1"/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>
              <a:buClr>
                <a:schemeClr val="bg1"/>
              </a:buClr>
              <a:defRPr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SectionH.png"/>
          <p:cNvPicPr>
            <a:picLocks noChangeAspect="1"/>
          </p:cNvPicPr>
          <p:nvPr/>
        </p:nvPicPr>
        <p:blipFill>
          <a:blip r:embed="rId2"/>
          <a:srcRect r="-91875"/>
          <a:stretch>
            <a:fillRect/>
          </a:stretch>
        </p:blipFill>
        <p:spPr>
          <a:xfrm>
            <a:off x="182880" y="1179576"/>
            <a:ext cx="8785105" cy="5276088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429000"/>
            <a:ext cx="6591300" cy="1371600"/>
          </a:xfrm>
        </p:spPr>
        <p:txBody>
          <a:bodyPr anchor="b" anchorCtr="0"/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4800599"/>
            <a:ext cx="6591300" cy="1066801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6859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3214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859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6859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752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752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3/20/15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3/20/15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3/20/15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Cap.png"/>
          <p:cNvPicPr>
            <a:picLocks noChangeAspect="1"/>
          </p:cNvPicPr>
          <p:nvPr/>
        </p:nvPicPr>
        <p:blipFill>
          <a:blip r:embed="rId2"/>
          <a:srcRect b="-135871"/>
          <a:stretch>
            <a:fillRect/>
          </a:stretch>
        </p:blipFill>
        <p:spPr>
          <a:xfrm>
            <a:off x="182880" y="1179575"/>
            <a:ext cx="4228522" cy="5274037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369794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2341" y="1600200"/>
            <a:ext cx="4101353" cy="4652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3697941" cy="3415834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600"/>
              </a:spcBef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2.png"/><Relationship Id="rId19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5925" y="1456765"/>
            <a:ext cx="8308975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5925" y="2770188"/>
            <a:ext cx="8308975" cy="3478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0105" y="6454588"/>
            <a:ext cx="23980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CE38E4D-051A-41E1-86A4-E56916468FD0}" type="datetimeFigureOut">
              <a:rPr lang="en-US" smtClean="0"/>
              <a:t>3/20/15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976" y="6454588"/>
            <a:ext cx="3657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1219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HomeButton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52450" y="526116"/>
            <a:ext cx="457200" cy="352425"/>
          </a:xfrm>
          <a:prstGeom prst="rect">
            <a:avLst/>
          </a:prstGeom>
        </p:spPr>
      </p:pic>
      <p:pic>
        <p:nvPicPr>
          <p:cNvPr id="10" name="Picture 9" descr="DirectionalButtons-Full.png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826188" y="526116"/>
            <a:ext cx="752475" cy="3524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8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Animal Farm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836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25" y="1671683"/>
            <a:ext cx="8308975" cy="11430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Napoleon is overexerting his power and becoming a dictator.  Everything he does is for his own benefit.</a:t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000000"/>
                </a:solidFill>
              </a:rPr>
              <a:t>The 7 Commandments have changed. Each change in the commandment has been to benefit Napoleon, but Squealer convinces the animals that the Commandments were always that way. </a:t>
            </a:r>
            <a:endParaRPr lang="en-US" sz="2800" dirty="0" smtClean="0">
              <a:solidFill>
                <a:srgbClr val="000000"/>
              </a:solidFill>
            </a:endParaRPr>
          </a:p>
          <a:p>
            <a:r>
              <a:rPr lang="en-US" sz="2800" dirty="0" smtClean="0">
                <a:solidFill>
                  <a:srgbClr val="000000"/>
                </a:solidFill>
              </a:rPr>
              <a:t>Napoleon </a:t>
            </a:r>
            <a:r>
              <a:rPr lang="en-US" sz="2800" dirty="0">
                <a:solidFill>
                  <a:srgbClr val="000000"/>
                </a:solidFill>
              </a:rPr>
              <a:t>is exerting his power and using his minion to brainwash the animals at the farm.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481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540" y="6055"/>
            <a:ext cx="8308975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Discussion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1305359"/>
            <a:ext cx="8308975" cy="4943041"/>
          </a:xfrm>
        </p:spPr>
        <p:txBody>
          <a:bodyPr>
            <a:normAutofit fontScale="92500"/>
          </a:bodyPr>
          <a:lstStyle/>
          <a:p>
            <a:r>
              <a:rPr lang="en-US" sz="2800" dirty="0">
                <a:solidFill>
                  <a:srgbClr val="000000"/>
                </a:solidFill>
              </a:rPr>
              <a:t>What commandments have changed in Chapter 8? (Make a list.</a:t>
            </a:r>
            <a:r>
              <a:rPr lang="en-US" sz="2800" dirty="0" smtClean="0">
                <a:solidFill>
                  <a:srgbClr val="000000"/>
                </a:solidFill>
              </a:rPr>
              <a:t>)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Also </a:t>
            </a:r>
            <a:r>
              <a:rPr lang="en-US" sz="2800" dirty="0">
                <a:solidFill>
                  <a:srgbClr val="000000"/>
                </a:solidFill>
              </a:rPr>
              <a:t>list any changes that occurred in previous chapters. </a:t>
            </a:r>
            <a:endParaRPr lang="en-US" sz="2800" dirty="0" smtClean="0">
              <a:solidFill>
                <a:srgbClr val="000000"/>
              </a:solidFill>
            </a:endParaRPr>
          </a:p>
          <a:p>
            <a:r>
              <a:rPr lang="en-US" sz="2800" dirty="0" smtClean="0">
                <a:solidFill>
                  <a:srgbClr val="000000"/>
                </a:solidFill>
              </a:rPr>
              <a:t>When </a:t>
            </a:r>
            <a:r>
              <a:rPr lang="en-US" sz="2800" dirty="0">
                <a:solidFill>
                  <a:srgbClr val="000000"/>
                </a:solidFill>
              </a:rPr>
              <a:t>the commandments change, who does it benefit</a:t>
            </a:r>
            <a:r>
              <a:rPr lang="en-US" sz="2800" dirty="0" smtClean="0">
                <a:solidFill>
                  <a:srgbClr val="000000"/>
                </a:solidFill>
              </a:rPr>
              <a:t>?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What </a:t>
            </a:r>
            <a:r>
              <a:rPr lang="en-US" sz="2800" dirty="0">
                <a:solidFill>
                  <a:srgbClr val="000000"/>
                </a:solidFill>
              </a:rPr>
              <a:t>does </a:t>
            </a:r>
            <a:r>
              <a:rPr lang="en-US" sz="2800" dirty="0" smtClean="0">
                <a:solidFill>
                  <a:srgbClr val="000000"/>
                </a:solidFill>
              </a:rPr>
              <a:t>Squealer </a:t>
            </a:r>
            <a:r>
              <a:rPr lang="en-US" sz="2800" dirty="0">
                <a:solidFill>
                  <a:srgbClr val="000000"/>
                </a:solidFill>
              </a:rPr>
              <a:t>make the animals think about the Commandments</a:t>
            </a:r>
            <a:r>
              <a:rPr lang="en-US" sz="2800" dirty="0" smtClean="0">
                <a:solidFill>
                  <a:srgbClr val="000000"/>
                </a:solidFill>
              </a:rPr>
              <a:t>?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Is </a:t>
            </a:r>
            <a:r>
              <a:rPr lang="en-US" sz="2800" dirty="0">
                <a:solidFill>
                  <a:srgbClr val="000000"/>
                </a:solidFill>
              </a:rPr>
              <a:t>this propaganda</a:t>
            </a:r>
            <a:r>
              <a:rPr lang="en-US" sz="2800" dirty="0" smtClean="0">
                <a:solidFill>
                  <a:srgbClr val="000000"/>
                </a:solidFill>
              </a:rPr>
              <a:t>?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How </a:t>
            </a:r>
            <a:r>
              <a:rPr lang="en-US" sz="2800" dirty="0">
                <a:solidFill>
                  <a:srgbClr val="000000"/>
                </a:solidFill>
              </a:rPr>
              <a:t>does Napoleon compare to Stalin? (List adjectives to describe them.)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5061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po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Expo">
      <a:maj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Expo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3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93000"/>
                <a:satMod val="130000"/>
              </a:schemeClr>
            </a:gs>
            <a:gs pos="60000">
              <a:schemeClr val="phClr">
                <a:tint val="80000"/>
                <a:shade val="93000"/>
                <a:satMod val="130000"/>
              </a:schemeClr>
            </a:gs>
            <a:gs pos="100000">
              <a:schemeClr val="phClr"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34925" cap="flat" cmpd="sng" algn="ctr"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8600000" scaled="0"/>
          </a:gra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C0C0C0">
                <a:alpha val="75000"/>
              </a:srgbClr>
            </a:innerShdw>
            <a:outerShdw blurRad="63500" dist="38100" dir="5400000" sx="105000" sy="105000" algn="br" rotWithShape="0">
              <a:srgbClr val="000000">
                <a:alpha val="30000"/>
              </a:srgbClr>
            </a:outerShdw>
          </a:effectLst>
        </a:effectStyle>
        <a:effectStyle>
          <a:effectLst>
            <a:innerShdw blurRad="50800" dist="25400" dir="16200000">
              <a:srgbClr val="C0C0C0">
                <a:alpha val="75000"/>
              </a:srgbClr>
            </a:innerShdw>
            <a:reflection blurRad="63500" stA="40000" endPos="50000" dist="127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Expo.thmx</Template>
  <TotalTime>3</TotalTime>
  <Words>87</Words>
  <Application>Microsoft Macintosh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Expo</vt:lpstr>
      <vt:lpstr>Chapter 8 Review</vt:lpstr>
      <vt:lpstr>Napoleon is overexerting his power and becoming a dictator.  Everything he does is for his own benefit. </vt:lpstr>
      <vt:lpstr>Discussion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 Review</dc:title>
  <dc:creator>Brittany Marciano</dc:creator>
  <cp:lastModifiedBy>Brittany Marciano</cp:lastModifiedBy>
  <cp:revision>2</cp:revision>
  <dcterms:created xsi:type="dcterms:W3CDTF">2015-03-20T11:22:18Z</dcterms:created>
  <dcterms:modified xsi:type="dcterms:W3CDTF">2015-03-20T11:25:54Z</dcterms:modified>
</cp:coreProperties>
</file>