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4635-1192-9642-99C4-734787C29614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B58C-7B58-204E-8D52-4D3A6943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2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4635-1192-9642-99C4-734787C29614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B58C-7B58-204E-8D52-4D3A6943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4635-1192-9642-99C4-734787C29614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B58C-7B58-204E-8D52-4D3A6943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3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4635-1192-9642-99C4-734787C29614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B58C-7B58-204E-8D52-4D3A6943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8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4635-1192-9642-99C4-734787C29614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B58C-7B58-204E-8D52-4D3A6943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4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4635-1192-9642-99C4-734787C29614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B58C-7B58-204E-8D52-4D3A6943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5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4635-1192-9642-99C4-734787C29614}" type="datetimeFigureOut">
              <a:rPr lang="en-US" smtClean="0"/>
              <a:t>3/13/15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B58C-7B58-204E-8D52-4D3A6943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6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4635-1192-9642-99C4-734787C29614}" type="datetimeFigureOut">
              <a:rPr lang="en-US" smtClean="0"/>
              <a:t>3/13/15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B58C-7B58-204E-8D52-4D3A6943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7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4635-1192-9642-99C4-734787C29614}" type="datetimeFigureOut">
              <a:rPr lang="en-US" smtClean="0"/>
              <a:t>3/13/15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B58C-7B58-204E-8D52-4D3A6943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3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4635-1192-9642-99C4-734787C29614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B58C-7B58-204E-8D52-4D3A6943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1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4635-1192-9642-99C4-734787C29614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B58C-7B58-204E-8D52-4D3A6943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2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34635-1192-9642-99C4-734787C29614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9B58C-7B58-204E-8D52-4D3A6943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-190501" y="77701"/>
            <a:ext cx="5094349" cy="603250"/>
          </a:xfrm>
          <a:prstGeom prst="roundRect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9044" y="139911"/>
            <a:ext cx="4245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ANIMAL FARM – CHAPTER 8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5839" y="829134"/>
            <a:ext cx="8908068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How did Napoleon change the 6</a:t>
            </a:r>
            <a:r>
              <a:rPr lang="en-US" baseline="30000" dirty="0" smtClean="0"/>
              <a:t>th</a:t>
            </a:r>
            <a:r>
              <a:rPr lang="en-US" dirty="0" smtClean="0"/>
              <a:t> Commandment? 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What special privileges did Napoleon now enjoy ? 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3. In what ways had a personality cult been built around Napoleon ? 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897" b="92611" l="13710" r="8387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833" y="33960"/>
            <a:ext cx="1442646" cy="7063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3032" y="112743"/>
            <a:ext cx="43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8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34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839" y="138198"/>
            <a:ext cx="8908068" cy="6740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In what ways did Napoleon lie to the animals about his dealings with Frederick and Pilkington ? 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. How were Snowball’s actions during the Battle of the Cowshed changed even further? ____</a:t>
            </a:r>
            <a:endParaRPr lang="en-US" dirty="0"/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6</a:t>
            </a:r>
            <a:r>
              <a:rPr lang="en-US" dirty="0" smtClean="0"/>
              <a:t>. How did the issue of the firewood show up Napoleon’s gullibility and lack of principles ? 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74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839" y="138198"/>
            <a:ext cx="89080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 How did the battle after the destruction of the windmill show Napoleon’s cowardice ? 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8. On what basis did Squealer claim that the animals had won a victory ? _________________</a:t>
            </a:r>
            <a:endParaRPr lang="en-US" dirty="0"/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9. What commandments did the pigs break in their celebrations after the Battle of the Windmill ? 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839" y="3871198"/>
            <a:ext cx="8908068" cy="2863553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4039" y="3881653"/>
            <a:ext cx="867875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i="1" dirty="0"/>
              <a:t>At this sight the animals' courage returned to them. The fear and despair they had felt a moment earlier were drowned in their rage against this vile, contemptible act. A mighty cry for vengeance went up, and without waiting for further orders they charged forth in a body and made straight for the enemy</a:t>
            </a:r>
            <a:r>
              <a:rPr lang="en-US" sz="1500" b="1" i="1" dirty="0" smtClean="0"/>
              <a:t>.</a:t>
            </a:r>
          </a:p>
          <a:p>
            <a:endParaRPr lang="en-US" sz="900" b="1" i="1" dirty="0"/>
          </a:p>
          <a:p>
            <a:r>
              <a:rPr lang="en-US" b="1" dirty="0" smtClean="0"/>
              <a:t>Why do you think the destruction of the windmill had such an impact that the animals needed no orders to attack the humans ? _______________________________________</a:t>
            </a:r>
            <a:endParaRPr lang="en-US" b="1" dirty="0"/>
          </a:p>
          <a:p>
            <a:r>
              <a:rPr lang="en-US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8754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Macintosh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Marciano</dc:creator>
  <cp:lastModifiedBy>Brittany Marciano</cp:lastModifiedBy>
  <cp:revision>1</cp:revision>
  <dcterms:created xsi:type="dcterms:W3CDTF">2015-03-13T15:13:16Z</dcterms:created>
  <dcterms:modified xsi:type="dcterms:W3CDTF">2015-03-13T15:13:31Z</dcterms:modified>
</cp:coreProperties>
</file>