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20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E783A2-DF11-7C42-A864-303C2D72423D}"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81820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783A2-DF11-7C42-A864-303C2D72423D}"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180058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783A2-DF11-7C42-A864-303C2D72423D}"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164482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783A2-DF11-7C42-A864-303C2D72423D}"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7130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783A2-DF11-7C42-A864-303C2D72423D}"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273951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E783A2-DF11-7C42-A864-303C2D72423D}"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173510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E783A2-DF11-7C42-A864-303C2D72423D}" type="datetimeFigureOut">
              <a:rPr lang="en-US" smtClean="0"/>
              <a:t>3/13/15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231993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E783A2-DF11-7C42-A864-303C2D72423D}" type="datetimeFigureOut">
              <a:rPr lang="en-US" smtClean="0"/>
              <a:t>3/13/15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3974936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783A2-DF11-7C42-A864-303C2D72423D}" type="datetimeFigureOut">
              <a:rPr lang="en-US" smtClean="0"/>
              <a:t>3/13/15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230268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783A2-DF11-7C42-A864-303C2D72423D}"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2871333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783A2-DF11-7C42-A864-303C2D72423D}"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0BB8C-40CD-6E49-A637-8DEA00CB7F68}" type="slidenum">
              <a:rPr lang="en-US" smtClean="0"/>
              <a:t>‹#›</a:t>
            </a:fld>
            <a:endParaRPr lang="en-US"/>
          </a:p>
        </p:txBody>
      </p:sp>
    </p:spTree>
    <p:extLst>
      <p:ext uri="{BB962C8B-B14F-4D97-AF65-F5344CB8AC3E}">
        <p14:creationId xmlns:p14="http://schemas.microsoft.com/office/powerpoint/2010/main" val="5485320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783A2-DF11-7C42-A864-303C2D72423D}" type="datetimeFigureOut">
              <a:rPr lang="en-US" smtClean="0"/>
              <a:t>3/13/15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0BB8C-40CD-6E49-A637-8DEA00CB7F68}" type="slidenum">
              <a:rPr lang="en-US" smtClean="0"/>
              <a:t>‹#›</a:t>
            </a:fld>
            <a:endParaRPr lang="en-US"/>
          </a:p>
        </p:txBody>
      </p:sp>
    </p:spTree>
    <p:extLst>
      <p:ext uri="{BB962C8B-B14F-4D97-AF65-F5344CB8AC3E}">
        <p14:creationId xmlns:p14="http://schemas.microsoft.com/office/powerpoint/2010/main" val="1582546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90501" y="77701"/>
            <a:ext cx="5094349" cy="603250"/>
          </a:xfrm>
          <a:prstGeom prst="roundRect">
            <a:avLst/>
          </a:prstGeom>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1099044" y="139911"/>
            <a:ext cx="4245796" cy="461665"/>
          </a:xfrm>
          <a:prstGeom prst="rect">
            <a:avLst/>
          </a:prstGeom>
          <a:noFill/>
        </p:spPr>
        <p:txBody>
          <a:bodyPr wrap="square" rtlCol="0">
            <a:spAutoFit/>
          </a:bodyPr>
          <a:lstStyle/>
          <a:p>
            <a:r>
              <a:rPr lang="en-US" sz="2400" b="1" dirty="0" smtClean="0"/>
              <a:t>ANIMAL FARM – CHAPTER 7</a:t>
            </a:r>
            <a:endParaRPr lang="en-US" sz="2400" b="1" dirty="0"/>
          </a:p>
        </p:txBody>
      </p:sp>
      <p:sp>
        <p:nvSpPr>
          <p:cNvPr id="9" name="TextBox 8"/>
          <p:cNvSpPr txBox="1"/>
          <p:nvPr/>
        </p:nvSpPr>
        <p:spPr>
          <a:xfrm>
            <a:off x="105839" y="829134"/>
            <a:ext cx="8908068" cy="5909311"/>
          </a:xfrm>
          <a:prstGeom prst="rect">
            <a:avLst/>
          </a:prstGeom>
          <a:noFill/>
        </p:spPr>
        <p:txBody>
          <a:bodyPr wrap="square" rtlCol="0">
            <a:spAutoFit/>
          </a:bodyPr>
          <a:lstStyle/>
          <a:p>
            <a:r>
              <a:rPr lang="en-US" dirty="0" smtClean="0"/>
              <a:t>1. How was life on the farm even harder for the animals after the destruction of the windmill ? ___________________________________________________________________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smtClean="0"/>
              <a:t>2</a:t>
            </a:r>
            <a:r>
              <a:rPr lang="en-US" dirty="0"/>
              <a:t>. </a:t>
            </a:r>
            <a:r>
              <a:rPr lang="en-US" dirty="0" smtClean="0"/>
              <a:t>How did Napoleon attempt to conceal the difficulties on Animal Farm ? 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p>
          <a:p>
            <a:endParaRPr lang="en-US" dirty="0"/>
          </a:p>
          <a:p>
            <a:r>
              <a:rPr lang="en-US" dirty="0" smtClean="0"/>
              <a:t>3. How did the hens attempt to resist Napoleon’s rule and what happened to them ? 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a:t>
            </a: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flipH="1">
            <a:off x="167880" y="118015"/>
            <a:ext cx="1021880" cy="541040"/>
          </a:xfrm>
          <a:prstGeom prst="rect">
            <a:avLst/>
          </a:prstGeom>
        </p:spPr>
      </p:pic>
      <p:sp>
        <p:nvSpPr>
          <p:cNvPr id="2" name="TextBox 1"/>
          <p:cNvSpPr txBox="1"/>
          <p:nvPr/>
        </p:nvSpPr>
        <p:spPr>
          <a:xfrm>
            <a:off x="503734" y="185975"/>
            <a:ext cx="436313" cy="461665"/>
          </a:xfrm>
          <a:prstGeom prst="rect">
            <a:avLst/>
          </a:prstGeom>
          <a:noFill/>
        </p:spPr>
        <p:txBody>
          <a:bodyPr wrap="square" rtlCol="0">
            <a:spAutoFit/>
          </a:bodyPr>
          <a:lstStyle/>
          <a:p>
            <a:pPr algn="ctr"/>
            <a:r>
              <a:rPr lang="en-US" sz="2400" b="1" dirty="0">
                <a:solidFill>
                  <a:srgbClr val="FFFFFF"/>
                </a:solidFill>
              </a:rPr>
              <a:t>7</a:t>
            </a:r>
            <a:endParaRPr lang="en-US" sz="3200" b="1" dirty="0">
              <a:solidFill>
                <a:srgbClr val="FFFFFF"/>
              </a:solidFill>
            </a:endParaRPr>
          </a:p>
        </p:txBody>
      </p:sp>
    </p:spTree>
    <p:extLst>
      <p:ext uri="{BB962C8B-B14F-4D97-AF65-F5344CB8AC3E}">
        <p14:creationId xmlns:p14="http://schemas.microsoft.com/office/powerpoint/2010/main" val="29145669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9" y="103382"/>
            <a:ext cx="8908068" cy="6463309"/>
          </a:xfrm>
          <a:prstGeom prst="rect">
            <a:avLst/>
          </a:prstGeom>
          <a:noFill/>
        </p:spPr>
        <p:txBody>
          <a:bodyPr wrap="square" rtlCol="0">
            <a:spAutoFit/>
          </a:bodyPr>
          <a:lstStyle/>
          <a:p>
            <a:r>
              <a:rPr lang="en-US" dirty="0"/>
              <a:t>4. </a:t>
            </a:r>
            <a:r>
              <a:rPr lang="en-US" dirty="0" smtClean="0"/>
              <a:t>How was Snowball used by Napoleon to his advantage ? 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a:t>5</a:t>
            </a:r>
            <a:r>
              <a:rPr lang="en-US" dirty="0" smtClean="0"/>
              <a:t>. What further steps did Napoleon and Squealer make to rewrite the history of the Battle of the Cowshed ? ________________________________________________________________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p>
          <a:p>
            <a:endParaRPr lang="en-US" dirty="0"/>
          </a:p>
          <a:p>
            <a:r>
              <a:rPr lang="en-US" dirty="0" smtClean="0"/>
              <a:t>6. How did Napoleon finally show his true power over the other animals on the farm ? 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29262241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9" y="103382"/>
            <a:ext cx="8908068" cy="3693319"/>
          </a:xfrm>
          <a:prstGeom prst="rect">
            <a:avLst/>
          </a:prstGeom>
          <a:noFill/>
        </p:spPr>
        <p:txBody>
          <a:bodyPr wrap="square" rtlCol="0">
            <a:spAutoFit/>
          </a:bodyPr>
          <a:lstStyle/>
          <a:p>
            <a:r>
              <a:rPr lang="en-US" dirty="0"/>
              <a:t>7</a:t>
            </a:r>
            <a:r>
              <a:rPr lang="en-US" dirty="0" smtClean="0"/>
              <a:t>. What was Clover’s vision for Animal Farm ? 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a:t>8</a:t>
            </a:r>
            <a:r>
              <a:rPr lang="en-US" dirty="0" smtClean="0"/>
              <a:t>. What reason did Squealer give for the abolition of Beasts of England? 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p>
        </p:txBody>
      </p:sp>
      <p:sp>
        <p:nvSpPr>
          <p:cNvPr id="3" name="Rectangle 2"/>
          <p:cNvSpPr/>
          <p:nvPr/>
        </p:nvSpPr>
        <p:spPr>
          <a:xfrm>
            <a:off x="105839" y="3564012"/>
            <a:ext cx="8908068" cy="3157269"/>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94039" y="3658027"/>
            <a:ext cx="8678750" cy="2908489"/>
          </a:xfrm>
          <a:prstGeom prst="rect">
            <a:avLst/>
          </a:prstGeom>
        </p:spPr>
        <p:txBody>
          <a:bodyPr wrap="square">
            <a:spAutoFit/>
          </a:bodyPr>
          <a:lstStyle/>
          <a:p>
            <a:r>
              <a:rPr lang="en-US" sz="1600" b="1" i="1" dirty="0"/>
              <a:t>There was no thought of rebellion or disobedience in her mind. She knew that, even as things were, they were far better off than they had been in the days of Jones, and that before all else it was needful to prevent the return of the human beings</a:t>
            </a:r>
            <a:r>
              <a:rPr lang="en-US" sz="1600" b="1" i="1" dirty="0" smtClean="0"/>
              <a:t>.</a:t>
            </a:r>
          </a:p>
          <a:p>
            <a:endParaRPr lang="en-US" sz="900" b="1" dirty="0"/>
          </a:p>
          <a:p>
            <a:r>
              <a:rPr lang="en-US" b="1" dirty="0" smtClean="0"/>
              <a:t>Based on this quote what had most of the animals not yet realized? _________________</a:t>
            </a:r>
            <a:endParaRPr lang="en-US" b="1" dirty="0"/>
          </a:p>
          <a:p>
            <a:r>
              <a:rPr lang="en-US" b="1"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15449614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222</Words>
  <Application>Microsoft Macintosh PowerPoint</Application>
  <PresentationFormat>On-screen Show (4:3)</PresentationFormat>
  <Paragraphs>31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Marciano</dc:creator>
  <cp:lastModifiedBy>Brittany Marciano</cp:lastModifiedBy>
  <cp:revision>1</cp:revision>
  <dcterms:created xsi:type="dcterms:W3CDTF">2015-03-13T15:10:06Z</dcterms:created>
  <dcterms:modified xsi:type="dcterms:W3CDTF">2015-03-13T15:10:37Z</dcterms:modified>
</cp:coreProperties>
</file>