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14BDA-EDFB-354F-8E33-F473D4824467}" type="datetimeFigureOut">
              <a:rPr lang="en-US" smtClean="0"/>
              <a:t>3/6/15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75CD-0B18-7A41-B0B1-DB9846F4B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351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14BDA-EDFB-354F-8E33-F473D4824467}" type="datetimeFigureOut">
              <a:rPr lang="en-US" smtClean="0"/>
              <a:t>3/6/15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75CD-0B18-7A41-B0B1-DB9846F4B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623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14BDA-EDFB-354F-8E33-F473D4824467}" type="datetimeFigureOut">
              <a:rPr lang="en-US" smtClean="0"/>
              <a:t>3/6/15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75CD-0B18-7A41-B0B1-DB9846F4B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772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14BDA-EDFB-354F-8E33-F473D4824467}" type="datetimeFigureOut">
              <a:rPr lang="en-US" smtClean="0"/>
              <a:t>3/6/15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75CD-0B18-7A41-B0B1-DB9846F4B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898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14BDA-EDFB-354F-8E33-F473D4824467}" type="datetimeFigureOut">
              <a:rPr lang="en-US" smtClean="0"/>
              <a:t>3/6/15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75CD-0B18-7A41-B0B1-DB9846F4B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860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14BDA-EDFB-354F-8E33-F473D4824467}" type="datetimeFigureOut">
              <a:rPr lang="en-US" smtClean="0"/>
              <a:t>3/6/15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75CD-0B18-7A41-B0B1-DB9846F4B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393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14BDA-EDFB-354F-8E33-F473D4824467}" type="datetimeFigureOut">
              <a:rPr lang="en-US" smtClean="0"/>
              <a:t>3/6/15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75CD-0B18-7A41-B0B1-DB9846F4B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587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14BDA-EDFB-354F-8E33-F473D4824467}" type="datetimeFigureOut">
              <a:rPr lang="en-US" smtClean="0"/>
              <a:t>3/6/15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75CD-0B18-7A41-B0B1-DB9846F4B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772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14BDA-EDFB-354F-8E33-F473D4824467}" type="datetimeFigureOut">
              <a:rPr lang="en-US" smtClean="0"/>
              <a:t>3/6/15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75CD-0B18-7A41-B0B1-DB9846F4B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448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14BDA-EDFB-354F-8E33-F473D4824467}" type="datetimeFigureOut">
              <a:rPr lang="en-US" smtClean="0"/>
              <a:t>3/6/15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75CD-0B18-7A41-B0B1-DB9846F4B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047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14BDA-EDFB-354F-8E33-F473D4824467}" type="datetimeFigureOut">
              <a:rPr lang="en-US" smtClean="0"/>
              <a:t>3/6/15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75CD-0B18-7A41-B0B1-DB9846F4B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152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14BDA-EDFB-354F-8E33-F473D4824467}" type="datetimeFigureOut">
              <a:rPr lang="en-US" smtClean="0"/>
              <a:t>3/6/15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675CD-0B18-7A41-B0B1-DB9846F4B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530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-190501" y="77701"/>
            <a:ext cx="5094349" cy="603250"/>
          </a:xfrm>
          <a:prstGeom prst="roundRect">
            <a:avLst/>
          </a:prstGeom>
          <a:ln w="381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99044" y="139911"/>
            <a:ext cx="42457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ANIMAL FARM – CHAPTER </a:t>
            </a:r>
            <a:r>
              <a:rPr lang="en-US" sz="2400" b="1" dirty="0"/>
              <a:t>6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5839" y="829134"/>
            <a:ext cx="8908068" cy="5909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How was life on the farm harder for the animals now ? _____________________________</a:t>
            </a:r>
          </a:p>
          <a:p>
            <a:r>
              <a:rPr lang="en-US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en-US" dirty="0"/>
          </a:p>
          <a:p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dirty="0" smtClean="0"/>
              <a:t>What items was the farm running out of by the summertime ? _______________________</a:t>
            </a:r>
          </a:p>
          <a:p>
            <a:r>
              <a:rPr lang="en-US" dirty="0" smtClean="0"/>
              <a:t>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r>
              <a:rPr lang="en-US" dirty="0" smtClean="0"/>
              <a:t>________________________________________________________________________________________________________________________________________________________</a:t>
            </a:r>
          </a:p>
          <a:p>
            <a:endParaRPr lang="en-US" dirty="0"/>
          </a:p>
          <a:p>
            <a:r>
              <a:rPr lang="en-US" dirty="0" smtClean="0"/>
              <a:t>3. What was the first way that Napoleon broke the Seven Commandments? ______________</a:t>
            </a:r>
          </a:p>
          <a:p>
            <a:r>
              <a:rPr lang="en-US" dirty="0" smtClean="0"/>
              <a:t>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r>
              <a:rPr lang="en-US" dirty="0" smtClean="0"/>
              <a:t>________________________________________________________________________________________________________________________________________________________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83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5839" y="113365"/>
            <a:ext cx="1063474" cy="56199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56888" y="180121"/>
            <a:ext cx="4363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6</a:t>
            </a:r>
            <a:endParaRPr lang="en-US" sz="32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149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5839" y="103382"/>
            <a:ext cx="8908068" cy="6740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4. </a:t>
            </a:r>
            <a:r>
              <a:rPr lang="en-US" dirty="0" smtClean="0"/>
              <a:t>How did squealer attempt to confuse and mislead the other animals ? _________________</a:t>
            </a:r>
          </a:p>
          <a:p>
            <a:r>
              <a:rPr lang="en-US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en-US" dirty="0"/>
          </a:p>
          <a:p>
            <a:r>
              <a:rPr lang="en-US" dirty="0"/>
              <a:t>5</a:t>
            </a:r>
            <a:r>
              <a:rPr lang="en-US" dirty="0" smtClean="0"/>
              <a:t>. What was the second way that Napoleon broke the Seven Commandments? ____________</a:t>
            </a:r>
          </a:p>
          <a:p>
            <a:r>
              <a:rPr lang="en-US" dirty="0" smtClean="0"/>
              <a:t>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r>
              <a:rPr lang="en-US" dirty="0" smtClean="0"/>
              <a:t>____________________________________________________________________________</a:t>
            </a:r>
          </a:p>
          <a:p>
            <a:endParaRPr lang="en-US" dirty="0"/>
          </a:p>
          <a:p>
            <a:r>
              <a:rPr lang="en-US" dirty="0" smtClean="0"/>
              <a:t>6. How did squealer attempt to justify the new privileges enjoyed by the pigs ? ____________</a:t>
            </a:r>
          </a:p>
          <a:p>
            <a:r>
              <a:rPr lang="en-US" dirty="0" smtClean="0"/>
              <a:t>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en-US" dirty="0"/>
          </a:p>
          <a:p>
            <a:r>
              <a:rPr lang="en-US" dirty="0" smtClean="0"/>
              <a:t>7. How was Snowball used by Napoleon to frighten the other animals ? __________________</a:t>
            </a:r>
          </a:p>
          <a:p>
            <a:r>
              <a:rPr lang="en-US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633951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</Words>
  <Application>Microsoft Macintosh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Brittany Marciano</dc:creator>
  <cp:lastModifiedBy>Brittany Marciano</cp:lastModifiedBy>
  <cp:revision>1</cp:revision>
  <dcterms:created xsi:type="dcterms:W3CDTF">2015-03-06T18:54:58Z</dcterms:created>
  <dcterms:modified xsi:type="dcterms:W3CDTF">2015-03-06T18:55:29Z</dcterms:modified>
</cp:coreProperties>
</file>