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40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90B24A-D70A-DA4C-ACF0-5C14690DA3AD}" type="datetimeFigureOut">
              <a:rPr lang="en-US" smtClean="0"/>
              <a:t>3/6/15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2CA61-6C2F-D149-AAEA-852234DC0C0F}" type="slidenum">
              <a:rPr lang="en-US" smtClean="0"/>
              <a:t>‹#›</a:t>
            </a:fld>
            <a:endParaRPr lang="en-US"/>
          </a:p>
        </p:txBody>
      </p:sp>
    </p:spTree>
    <p:extLst>
      <p:ext uri="{BB962C8B-B14F-4D97-AF65-F5344CB8AC3E}">
        <p14:creationId xmlns:p14="http://schemas.microsoft.com/office/powerpoint/2010/main" val="156197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0B24A-D70A-DA4C-ACF0-5C14690DA3AD}" type="datetimeFigureOut">
              <a:rPr lang="en-US" smtClean="0"/>
              <a:t>3/6/15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2CA61-6C2F-D149-AAEA-852234DC0C0F}" type="slidenum">
              <a:rPr lang="en-US" smtClean="0"/>
              <a:t>‹#›</a:t>
            </a:fld>
            <a:endParaRPr lang="en-US"/>
          </a:p>
        </p:txBody>
      </p:sp>
    </p:spTree>
    <p:extLst>
      <p:ext uri="{BB962C8B-B14F-4D97-AF65-F5344CB8AC3E}">
        <p14:creationId xmlns:p14="http://schemas.microsoft.com/office/powerpoint/2010/main" val="4186471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0B24A-D70A-DA4C-ACF0-5C14690DA3AD}" type="datetimeFigureOut">
              <a:rPr lang="en-US" smtClean="0"/>
              <a:t>3/6/15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2CA61-6C2F-D149-AAEA-852234DC0C0F}" type="slidenum">
              <a:rPr lang="en-US" smtClean="0"/>
              <a:t>‹#›</a:t>
            </a:fld>
            <a:endParaRPr lang="en-US"/>
          </a:p>
        </p:txBody>
      </p:sp>
    </p:spTree>
    <p:extLst>
      <p:ext uri="{BB962C8B-B14F-4D97-AF65-F5344CB8AC3E}">
        <p14:creationId xmlns:p14="http://schemas.microsoft.com/office/powerpoint/2010/main" val="139851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90B24A-D70A-DA4C-ACF0-5C14690DA3AD}" type="datetimeFigureOut">
              <a:rPr lang="en-US" smtClean="0"/>
              <a:t>3/6/15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2CA61-6C2F-D149-AAEA-852234DC0C0F}" type="slidenum">
              <a:rPr lang="en-US" smtClean="0"/>
              <a:t>‹#›</a:t>
            </a:fld>
            <a:endParaRPr lang="en-US"/>
          </a:p>
        </p:txBody>
      </p:sp>
    </p:spTree>
    <p:extLst>
      <p:ext uri="{BB962C8B-B14F-4D97-AF65-F5344CB8AC3E}">
        <p14:creationId xmlns:p14="http://schemas.microsoft.com/office/powerpoint/2010/main" val="414834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90B24A-D70A-DA4C-ACF0-5C14690DA3AD}" type="datetimeFigureOut">
              <a:rPr lang="en-US" smtClean="0"/>
              <a:t>3/6/15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2CA61-6C2F-D149-AAEA-852234DC0C0F}" type="slidenum">
              <a:rPr lang="en-US" smtClean="0"/>
              <a:t>‹#›</a:t>
            </a:fld>
            <a:endParaRPr lang="en-US"/>
          </a:p>
        </p:txBody>
      </p:sp>
    </p:spTree>
    <p:extLst>
      <p:ext uri="{BB962C8B-B14F-4D97-AF65-F5344CB8AC3E}">
        <p14:creationId xmlns:p14="http://schemas.microsoft.com/office/powerpoint/2010/main" val="6815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90B24A-D70A-DA4C-ACF0-5C14690DA3AD}" type="datetimeFigureOut">
              <a:rPr lang="en-US" smtClean="0"/>
              <a:t>3/6/15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2CA61-6C2F-D149-AAEA-852234DC0C0F}" type="slidenum">
              <a:rPr lang="en-US" smtClean="0"/>
              <a:t>‹#›</a:t>
            </a:fld>
            <a:endParaRPr lang="en-US"/>
          </a:p>
        </p:txBody>
      </p:sp>
    </p:spTree>
    <p:extLst>
      <p:ext uri="{BB962C8B-B14F-4D97-AF65-F5344CB8AC3E}">
        <p14:creationId xmlns:p14="http://schemas.microsoft.com/office/powerpoint/2010/main" val="20391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90B24A-D70A-DA4C-ACF0-5C14690DA3AD}" type="datetimeFigureOut">
              <a:rPr lang="en-US" smtClean="0"/>
              <a:t>3/6/15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62CA61-6C2F-D149-AAEA-852234DC0C0F}" type="slidenum">
              <a:rPr lang="en-US" smtClean="0"/>
              <a:t>‹#›</a:t>
            </a:fld>
            <a:endParaRPr lang="en-US"/>
          </a:p>
        </p:txBody>
      </p:sp>
    </p:spTree>
    <p:extLst>
      <p:ext uri="{BB962C8B-B14F-4D97-AF65-F5344CB8AC3E}">
        <p14:creationId xmlns:p14="http://schemas.microsoft.com/office/powerpoint/2010/main" val="2871184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90B24A-D70A-DA4C-ACF0-5C14690DA3AD}" type="datetimeFigureOut">
              <a:rPr lang="en-US" smtClean="0"/>
              <a:t>3/6/15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2CA61-6C2F-D149-AAEA-852234DC0C0F}" type="slidenum">
              <a:rPr lang="en-US" smtClean="0"/>
              <a:t>‹#›</a:t>
            </a:fld>
            <a:endParaRPr lang="en-US"/>
          </a:p>
        </p:txBody>
      </p:sp>
    </p:spTree>
    <p:extLst>
      <p:ext uri="{BB962C8B-B14F-4D97-AF65-F5344CB8AC3E}">
        <p14:creationId xmlns:p14="http://schemas.microsoft.com/office/powerpoint/2010/main" val="474400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0B24A-D70A-DA4C-ACF0-5C14690DA3AD}" type="datetimeFigureOut">
              <a:rPr lang="en-US" smtClean="0"/>
              <a:t>3/6/15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62CA61-6C2F-D149-AAEA-852234DC0C0F}" type="slidenum">
              <a:rPr lang="en-US" smtClean="0"/>
              <a:t>‹#›</a:t>
            </a:fld>
            <a:endParaRPr lang="en-US"/>
          </a:p>
        </p:txBody>
      </p:sp>
    </p:spTree>
    <p:extLst>
      <p:ext uri="{BB962C8B-B14F-4D97-AF65-F5344CB8AC3E}">
        <p14:creationId xmlns:p14="http://schemas.microsoft.com/office/powerpoint/2010/main" val="1923297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0B24A-D70A-DA4C-ACF0-5C14690DA3AD}" type="datetimeFigureOut">
              <a:rPr lang="en-US" smtClean="0"/>
              <a:t>3/6/15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2CA61-6C2F-D149-AAEA-852234DC0C0F}" type="slidenum">
              <a:rPr lang="en-US" smtClean="0"/>
              <a:t>‹#›</a:t>
            </a:fld>
            <a:endParaRPr lang="en-US"/>
          </a:p>
        </p:txBody>
      </p:sp>
    </p:spTree>
    <p:extLst>
      <p:ext uri="{BB962C8B-B14F-4D97-AF65-F5344CB8AC3E}">
        <p14:creationId xmlns:p14="http://schemas.microsoft.com/office/powerpoint/2010/main" val="2427206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0B24A-D70A-DA4C-ACF0-5C14690DA3AD}" type="datetimeFigureOut">
              <a:rPr lang="en-US" smtClean="0"/>
              <a:t>3/6/15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2CA61-6C2F-D149-AAEA-852234DC0C0F}" type="slidenum">
              <a:rPr lang="en-US" smtClean="0"/>
              <a:t>‹#›</a:t>
            </a:fld>
            <a:endParaRPr lang="en-US"/>
          </a:p>
        </p:txBody>
      </p:sp>
    </p:spTree>
    <p:extLst>
      <p:ext uri="{BB962C8B-B14F-4D97-AF65-F5344CB8AC3E}">
        <p14:creationId xmlns:p14="http://schemas.microsoft.com/office/powerpoint/2010/main" val="18351518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0B24A-D70A-DA4C-ACF0-5C14690DA3AD}" type="datetimeFigureOut">
              <a:rPr lang="en-US" smtClean="0"/>
              <a:t>3/6/15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2CA61-6C2F-D149-AAEA-852234DC0C0F}" type="slidenum">
              <a:rPr lang="en-US" smtClean="0"/>
              <a:t>‹#›</a:t>
            </a:fld>
            <a:endParaRPr lang="en-US"/>
          </a:p>
        </p:txBody>
      </p:sp>
    </p:spTree>
    <p:extLst>
      <p:ext uri="{BB962C8B-B14F-4D97-AF65-F5344CB8AC3E}">
        <p14:creationId xmlns:p14="http://schemas.microsoft.com/office/powerpoint/2010/main" val="1392772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0501" y="77701"/>
            <a:ext cx="5094349" cy="603250"/>
          </a:xfrm>
          <a:prstGeom prst="roundRect">
            <a:avLst/>
          </a:prstGeom>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TextBox 2"/>
          <p:cNvSpPr txBox="1"/>
          <p:nvPr/>
        </p:nvSpPr>
        <p:spPr>
          <a:xfrm>
            <a:off x="1099044" y="139911"/>
            <a:ext cx="4245796" cy="461665"/>
          </a:xfrm>
          <a:prstGeom prst="rect">
            <a:avLst/>
          </a:prstGeom>
          <a:noFill/>
        </p:spPr>
        <p:txBody>
          <a:bodyPr wrap="square" rtlCol="0">
            <a:spAutoFit/>
          </a:bodyPr>
          <a:lstStyle/>
          <a:p>
            <a:r>
              <a:rPr lang="en-US" sz="2400" b="1" dirty="0" smtClean="0"/>
              <a:t>ANIMAL FARM – CHAPTER 5</a:t>
            </a:r>
            <a:endParaRPr lang="en-US" sz="2400" b="1" dirty="0"/>
          </a:p>
        </p:txBody>
      </p:sp>
      <p:sp>
        <p:nvSpPr>
          <p:cNvPr id="4" name="TextBox 3"/>
          <p:cNvSpPr txBox="1"/>
          <p:nvPr/>
        </p:nvSpPr>
        <p:spPr>
          <a:xfrm>
            <a:off x="105839" y="829134"/>
            <a:ext cx="8908068" cy="5909311"/>
          </a:xfrm>
          <a:prstGeom prst="rect">
            <a:avLst/>
          </a:prstGeom>
          <a:noFill/>
        </p:spPr>
        <p:txBody>
          <a:bodyPr wrap="square" rtlCol="0">
            <a:spAutoFit/>
          </a:bodyPr>
          <a:lstStyle/>
          <a:p>
            <a:r>
              <a:rPr lang="en-US" dirty="0" smtClean="0"/>
              <a:t>1. In what ways did Mollie stand out from the other animals ? 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smtClean="0"/>
              <a:t>2</a:t>
            </a:r>
            <a:r>
              <a:rPr lang="en-US" dirty="0"/>
              <a:t>. </a:t>
            </a:r>
            <a:r>
              <a:rPr lang="en-US" dirty="0" smtClean="0"/>
              <a:t>How did Snowball and Napoleon disagree with each other ? 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________________________________________________________________________________________________________________________________________________________</a:t>
            </a:r>
          </a:p>
          <a:p>
            <a:endParaRPr lang="en-US" dirty="0"/>
          </a:p>
          <a:p>
            <a:r>
              <a:rPr lang="en-US" dirty="0" smtClean="0"/>
              <a:t>3. How did Snowball attempt to convince the other animals to support the building of the windmill ? ___________________________________________________________________</a:t>
            </a:r>
          </a:p>
          <a:p>
            <a:r>
              <a:rPr lang="en-US" dirty="0" smtClean="0"/>
              <a:t>________________________________________________________________________________________________________________________________________________________</a:t>
            </a:r>
          </a:p>
          <a:p>
            <a:r>
              <a:rPr lang="en-US" dirty="0" smtClean="0"/>
              <a:t>________________________________________________________________________________________________________________________________________________________</a:t>
            </a:r>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426" b="100000" l="0" r="100000"/>
                    </a14:imgEffect>
                  </a14:imgLayer>
                </a14:imgProps>
              </a:ext>
            </a:extLst>
          </a:blip>
          <a:stretch>
            <a:fillRect/>
          </a:stretch>
        </p:blipFill>
        <p:spPr>
          <a:xfrm>
            <a:off x="105838" y="111374"/>
            <a:ext cx="1049981" cy="541041"/>
          </a:xfrm>
          <a:prstGeom prst="rect">
            <a:avLst/>
          </a:prstGeom>
        </p:spPr>
      </p:pic>
      <p:sp>
        <p:nvSpPr>
          <p:cNvPr id="6" name="TextBox 5"/>
          <p:cNvSpPr txBox="1"/>
          <p:nvPr/>
        </p:nvSpPr>
        <p:spPr>
          <a:xfrm>
            <a:off x="461775" y="124518"/>
            <a:ext cx="436313" cy="461665"/>
          </a:xfrm>
          <a:prstGeom prst="rect">
            <a:avLst/>
          </a:prstGeom>
          <a:noFill/>
        </p:spPr>
        <p:txBody>
          <a:bodyPr wrap="square" rtlCol="0">
            <a:spAutoFit/>
          </a:bodyPr>
          <a:lstStyle/>
          <a:p>
            <a:pPr algn="ctr"/>
            <a:r>
              <a:rPr lang="en-US" sz="2400" b="1" dirty="0">
                <a:solidFill>
                  <a:srgbClr val="FFFFFF"/>
                </a:solidFill>
              </a:rPr>
              <a:t>5</a:t>
            </a:r>
            <a:endParaRPr lang="en-US" sz="3200" b="1" dirty="0">
              <a:solidFill>
                <a:srgbClr val="FFFFFF"/>
              </a:solidFill>
            </a:endParaRPr>
          </a:p>
        </p:txBody>
      </p:sp>
    </p:spTree>
    <p:extLst>
      <p:ext uri="{BB962C8B-B14F-4D97-AF65-F5344CB8AC3E}">
        <p14:creationId xmlns:p14="http://schemas.microsoft.com/office/powerpoint/2010/main" val="546314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5839" y="103382"/>
            <a:ext cx="8908068" cy="6740308"/>
          </a:xfrm>
          <a:prstGeom prst="rect">
            <a:avLst/>
          </a:prstGeom>
          <a:noFill/>
        </p:spPr>
        <p:txBody>
          <a:bodyPr wrap="square" rtlCol="0">
            <a:spAutoFit/>
          </a:bodyPr>
          <a:lstStyle/>
          <a:p>
            <a:r>
              <a:rPr lang="en-US" dirty="0"/>
              <a:t>4. </a:t>
            </a:r>
            <a:r>
              <a:rPr lang="en-US" dirty="0" smtClean="0"/>
              <a:t>How did Napoleon and Snowball disagree over the future of the revolution? 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a:t>5</a:t>
            </a:r>
            <a:r>
              <a:rPr lang="en-US" dirty="0" smtClean="0"/>
              <a:t>. How was Napoleon able to remove Snowball as a threat to him ? 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____________________________________________________________________________</a:t>
            </a:r>
          </a:p>
          <a:p>
            <a:endParaRPr lang="en-US" dirty="0"/>
          </a:p>
          <a:p>
            <a:r>
              <a:rPr lang="en-US" dirty="0" smtClean="0"/>
              <a:t>6. What did Napoleon do to give himself more power ? _______________________________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smtClean="0"/>
              <a:t>7. What argument did Squealer make to justify Napoleon’s actions? 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340385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9" y="103382"/>
            <a:ext cx="8908068" cy="3416320"/>
          </a:xfrm>
          <a:prstGeom prst="rect">
            <a:avLst/>
          </a:prstGeom>
          <a:noFill/>
        </p:spPr>
        <p:txBody>
          <a:bodyPr wrap="square" rtlCol="0">
            <a:spAutoFit/>
          </a:bodyPr>
          <a:lstStyle/>
          <a:p>
            <a:r>
              <a:rPr lang="en-US" dirty="0"/>
              <a:t>8</a:t>
            </a:r>
            <a:r>
              <a:rPr lang="en-US" dirty="0" smtClean="0"/>
              <a:t>. How did Napoleon and Squealer attempt to change history ? 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a:t>9</a:t>
            </a:r>
            <a:r>
              <a:rPr lang="en-US" dirty="0" smtClean="0"/>
              <a:t>. Why was Napoleon able to silence opposition to his rule ? 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____________________________________________________________________________</a:t>
            </a:r>
          </a:p>
        </p:txBody>
      </p:sp>
      <p:sp>
        <p:nvSpPr>
          <p:cNvPr id="3" name="Rectangle 2"/>
          <p:cNvSpPr/>
          <p:nvPr/>
        </p:nvSpPr>
        <p:spPr>
          <a:xfrm>
            <a:off x="105839" y="3564012"/>
            <a:ext cx="8908068" cy="3157269"/>
          </a:xfrm>
          <a:prstGeom prst="rect">
            <a:avLst/>
          </a:prstGeom>
          <a:ln w="38100" cmpd="sng">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194039" y="3637871"/>
            <a:ext cx="8678750" cy="2970044"/>
          </a:xfrm>
          <a:prstGeom prst="rect">
            <a:avLst/>
          </a:prstGeom>
        </p:spPr>
        <p:txBody>
          <a:bodyPr wrap="square">
            <a:spAutoFit/>
          </a:bodyPr>
          <a:lstStyle/>
          <a:p>
            <a:r>
              <a:rPr lang="en-US" sz="1300" b="1" i="1" dirty="0"/>
              <a:t>At the Meetings Snowball often won over the majority by his brilliant speeches, but Napoleon was better at canvassing support for himself in between times. He was especially successful with the sheep. Of late the sheep had taken to bleating "Four legs good, two legs bad" both in and out of season, and they often interrupted the Meeting with this. It was noticed that they were especially liable to break into "Four legs good, two legs bad" at crucial moments in Snowball's speeches. </a:t>
            </a:r>
          </a:p>
          <a:p>
            <a:endParaRPr lang="en-US" sz="900" b="1" dirty="0"/>
          </a:p>
          <a:p>
            <a:r>
              <a:rPr lang="en-US" b="1" dirty="0" smtClean="0"/>
              <a:t>How does this section mirror Stalin’s actions as the General Secretary of the Communist Party? ____________________________________________________________________</a:t>
            </a:r>
            <a:endParaRPr lang="en-US" b="1" dirty="0"/>
          </a:p>
          <a:p>
            <a:r>
              <a:rPr lang="en-US" b="1"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996216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265</Words>
  <Application>Microsoft Macintosh PowerPoint</Application>
  <PresentationFormat>On-screen Show (4:3)</PresentationFormat>
  <Paragraphs>34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Marciano</dc:creator>
  <cp:lastModifiedBy>Brittany Marciano</cp:lastModifiedBy>
  <cp:revision>1</cp:revision>
  <dcterms:created xsi:type="dcterms:W3CDTF">2015-03-06T18:40:56Z</dcterms:created>
  <dcterms:modified xsi:type="dcterms:W3CDTF">2015-03-06T18:41:46Z</dcterms:modified>
</cp:coreProperties>
</file>