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4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5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5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3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0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9A13-630D-9546-8C49-8538605031AF}" type="datetimeFigureOut">
              <a:rPr lang="en-US" smtClean="0"/>
              <a:t>3/6/15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B72A-B358-CC40-85B3-DBD72B9F5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90501" y="77701"/>
            <a:ext cx="5094349" cy="603250"/>
          </a:xfrm>
          <a:prstGeom prst="roundRect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9044" y="139911"/>
            <a:ext cx="424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ANIMAL FARM – CHAPTER </a:t>
            </a:r>
            <a:r>
              <a:rPr lang="en-US" sz="2400" b="1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39" y="829134"/>
            <a:ext cx="890806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Why was Jones initially unable to get help to retake his farm ? 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What impact did the rebellion at Animal Farm have on other farms and animals ? </a:t>
            </a:r>
            <a:r>
              <a:rPr lang="en-US" dirty="0" smtClean="0"/>
              <a:t>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dirty="0"/>
              <a:t>How did other farmers react to what had happened at Animal Farm ? </a:t>
            </a:r>
            <a:r>
              <a:rPr lang="en-US" dirty="0" smtClean="0"/>
              <a:t>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61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684" y="88651"/>
            <a:ext cx="1120292" cy="5774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4158" y="100832"/>
            <a:ext cx="4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4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8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39" y="123538"/>
            <a:ext cx="8908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What role did Snowball play in the defense of Animal Farm </a:t>
            </a:r>
            <a:r>
              <a:rPr lang="en-US" dirty="0" smtClean="0"/>
              <a:t>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How did the animals recognize the importance of the Battle of the Cowshed? 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839" y="3564012"/>
            <a:ext cx="8908068" cy="3157269"/>
          </a:xfrm>
          <a:prstGeom prst="rect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039" y="3637871"/>
            <a:ext cx="8678750" cy="3000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/>
              <a:t>"No sentimentality, comrade!" cried Snowball from whose wounds the blood was still dripping. "War is war. The only good human being is a dead one</a:t>
            </a:r>
            <a:r>
              <a:rPr lang="en-US" sz="1600" b="1" i="1" dirty="0" smtClean="0"/>
              <a:t>.”</a:t>
            </a:r>
          </a:p>
          <a:p>
            <a:endParaRPr lang="en-US" sz="900" b="1" i="1" dirty="0"/>
          </a:p>
          <a:p>
            <a:endParaRPr lang="en-US" sz="400" b="1" dirty="0"/>
          </a:p>
          <a:p>
            <a:r>
              <a:rPr lang="en-US" b="1" dirty="0" smtClean="0"/>
              <a:t>How does this quote reveal the differences between the personalities of Boxer and Snowball? _________________________________________________________________</a:t>
            </a:r>
            <a:endParaRPr lang="en-US" b="1" dirty="0"/>
          </a:p>
          <a:p>
            <a:r>
              <a:rPr lang="en-US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5114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Marciano</dc:creator>
  <cp:lastModifiedBy>Brittany Marciano</cp:lastModifiedBy>
  <cp:revision>1</cp:revision>
  <dcterms:created xsi:type="dcterms:W3CDTF">2015-03-06T18:39:07Z</dcterms:created>
  <dcterms:modified xsi:type="dcterms:W3CDTF">2015-03-06T18:39:51Z</dcterms:modified>
</cp:coreProperties>
</file>