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wdp" ContentType="image/vnd.ms-photo"/>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7" r:id="rId2"/>
    <p:sldId id="258" r:id="rId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1" d="100"/>
          <a:sy n="61" d="100"/>
        </p:scale>
        <p:origin x="-120"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printerSettings" Target="printerSettings/printerSettings1.bin"/><Relationship Id="rId5" Type="http://schemas.openxmlformats.org/officeDocument/2006/relationships/presProps" Target="presProps.xml"/><Relationship Id="rId6" Type="http://schemas.openxmlformats.org/officeDocument/2006/relationships/viewProps" Target="viewProps.xml"/><Relationship Id="rId7" Type="http://schemas.openxmlformats.org/officeDocument/2006/relationships/theme" Target="theme/theme1.xml"/><Relationship Id="rId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5982DD4-647D-2D47-8D1E-3C2D60DDDF8E}" type="datetimeFigureOut">
              <a:rPr lang="en-US" smtClean="0"/>
              <a:t>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FDCC5-36D4-2943-8A19-84CFB2E50A24}" type="slidenum">
              <a:rPr lang="en-US" smtClean="0"/>
              <a:t>‹#›</a:t>
            </a:fld>
            <a:endParaRPr lang="en-US"/>
          </a:p>
        </p:txBody>
      </p:sp>
    </p:spTree>
    <p:extLst>
      <p:ext uri="{BB962C8B-B14F-4D97-AF65-F5344CB8AC3E}">
        <p14:creationId xmlns:p14="http://schemas.microsoft.com/office/powerpoint/2010/main" val="27017750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982DD4-647D-2D47-8D1E-3C2D60DDDF8E}" type="datetimeFigureOut">
              <a:rPr lang="en-US" smtClean="0"/>
              <a:t>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FDCC5-36D4-2943-8A19-84CFB2E50A24}" type="slidenum">
              <a:rPr lang="en-US" smtClean="0"/>
              <a:t>‹#›</a:t>
            </a:fld>
            <a:endParaRPr lang="en-US"/>
          </a:p>
        </p:txBody>
      </p:sp>
    </p:spTree>
    <p:extLst>
      <p:ext uri="{BB962C8B-B14F-4D97-AF65-F5344CB8AC3E}">
        <p14:creationId xmlns:p14="http://schemas.microsoft.com/office/powerpoint/2010/main" val="370976790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982DD4-647D-2D47-8D1E-3C2D60DDDF8E}" type="datetimeFigureOut">
              <a:rPr lang="en-US" smtClean="0"/>
              <a:t>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FDCC5-36D4-2943-8A19-84CFB2E50A24}" type="slidenum">
              <a:rPr lang="en-US" smtClean="0"/>
              <a:t>‹#›</a:t>
            </a:fld>
            <a:endParaRPr lang="en-US"/>
          </a:p>
        </p:txBody>
      </p:sp>
    </p:spTree>
    <p:extLst>
      <p:ext uri="{BB962C8B-B14F-4D97-AF65-F5344CB8AC3E}">
        <p14:creationId xmlns:p14="http://schemas.microsoft.com/office/powerpoint/2010/main" val="1795528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5982DD4-647D-2D47-8D1E-3C2D60DDDF8E}" type="datetimeFigureOut">
              <a:rPr lang="en-US" smtClean="0"/>
              <a:t>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FDCC5-36D4-2943-8A19-84CFB2E50A24}" type="slidenum">
              <a:rPr lang="en-US" smtClean="0"/>
              <a:t>‹#›</a:t>
            </a:fld>
            <a:endParaRPr lang="en-US"/>
          </a:p>
        </p:txBody>
      </p:sp>
    </p:spTree>
    <p:extLst>
      <p:ext uri="{BB962C8B-B14F-4D97-AF65-F5344CB8AC3E}">
        <p14:creationId xmlns:p14="http://schemas.microsoft.com/office/powerpoint/2010/main" val="14137219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5982DD4-647D-2D47-8D1E-3C2D60DDDF8E}" type="datetimeFigureOut">
              <a:rPr lang="en-US" smtClean="0"/>
              <a:t>2/11/15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4FFDCC5-36D4-2943-8A19-84CFB2E50A24}" type="slidenum">
              <a:rPr lang="en-US" smtClean="0"/>
              <a:t>‹#›</a:t>
            </a:fld>
            <a:endParaRPr lang="en-US"/>
          </a:p>
        </p:txBody>
      </p:sp>
    </p:spTree>
    <p:extLst>
      <p:ext uri="{BB962C8B-B14F-4D97-AF65-F5344CB8AC3E}">
        <p14:creationId xmlns:p14="http://schemas.microsoft.com/office/powerpoint/2010/main" val="4176749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5982DD4-647D-2D47-8D1E-3C2D60DDDF8E}" type="datetimeFigureOut">
              <a:rPr lang="en-US" smtClean="0"/>
              <a:t>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FDCC5-36D4-2943-8A19-84CFB2E50A24}" type="slidenum">
              <a:rPr lang="en-US" smtClean="0"/>
              <a:t>‹#›</a:t>
            </a:fld>
            <a:endParaRPr lang="en-US"/>
          </a:p>
        </p:txBody>
      </p:sp>
    </p:spTree>
    <p:extLst>
      <p:ext uri="{BB962C8B-B14F-4D97-AF65-F5344CB8AC3E}">
        <p14:creationId xmlns:p14="http://schemas.microsoft.com/office/powerpoint/2010/main" val="14677245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5982DD4-647D-2D47-8D1E-3C2D60DDDF8E}" type="datetimeFigureOut">
              <a:rPr lang="en-US" smtClean="0"/>
              <a:t>2/11/15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4FFDCC5-36D4-2943-8A19-84CFB2E50A24}" type="slidenum">
              <a:rPr lang="en-US" smtClean="0"/>
              <a:t>‹#›</a:t>
            </a:fld>
            <a:endParaRPr lang="en-US"/>
          </a:p>
        </p:txBody>
      </p:sp>
    </p:spTree>
    <p:extLst>
      <p:ext uri="{BB962C8B-B14F-4D97-AF65-F5344CB8AC3E}">
        <p14:creationId xmlns:p14="http://schemas.microsoft.com/office/powerpoint/2010/main" val="15621023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5982DD4-647D-2D47-8D1E-3C2D60DDDF8E}" type="datetimeFigureOut">
              <a:rPr lang="en-US" smtClean="0"/>
              <a:t>2/11/15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4FFDCC5-36D4-2943-8A19-84CFB2E50A24}" type="slidenum">
              <a:rPr lang="en-US" smtClean="0"/>
              <a:t>‹#›</a:t>
            </a:fld>
            <a:endParaRPr lang="en-US"/>
          </a:p>
        </p:txBody>
      </p:sp>
    </p:spTree>
    <p:extLst>
      <p:ext uri="{BB962C8B-B14F-4D97-AF65-F5344CB8AC3E}">
        <p14:creationId xmlns:p14="http://schemas.microsoft.com/office/powerpoint/2010/main" val="29285123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5982DD4-647D-2D47-8D1E-3C2D60DDDF8E}" type="datetimeFigureOut">
              <a:rPr lang="en-US" smtClean="0"/>
              <a:t>2/11/15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4FFDCC5-36D4-2943-8A19-84CFB2E50A24}" type="slidenum">
              <a:rPr lang="en-US" smtClean="0"/>
              <a:t>‹#›</a:t>
            </a:fld>
            <a:endParaRPr lang="en-US"/>
          </a:p>
        </p:txBody>
      </p:sp>
    </p:spTree>
    <p:extLst>
      <p:ext uri="{BB962C8B-B14F-4D97-AF65-F5344CB8AC3E}">
        <p14:creationId xmlns:p14="http://schemas.microsoft.com/office/powerpoint/2010/main" val="29404093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982DD4-647D-2D47-8D1E-3C2D60DDDF8E}" type="datetimeFigureOut">
              <a:rPr lang="en-US" smtClean="0"/>
              <a:t>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FDCC5-36D4-2943-8A19-84CFB2E50A24}" type="slidenum">
              <a:rPr lang="en-US" smtClean="0"/>
              <a:t>‹#›</a:t>
            </a:fld>
            <a:endParaRPr lang="en-US"/>
          </a:p>
        </p:txBody>
      </p:sp>
    </p:spTree>
    <p:extLst>
      <p:ext uri="{BB962C8B-B14F-4D97-AF65-F5344CB8AC3E}">
        <p14:creationId xmlns:p14="http://schemas.microsoft.com/office/powerpoint/2010/main" val="22879897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982DD4-647D-2D47-8D1E-3C2D60DDDF8E}" type="datetimeFigureOut">
              <a:rPr lang="en-US" smtClean="0"/>
              <a:t>2/11/15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4FFDCC5-36D4-2943-8A19-84CFB2E50A24}" type="slidenum">
              <a:rPr lang="en-US" smtClean="0"/>
              <a:t>‹#›</a:t>
            </a:fld>
            <a:endParaRPr lang="en-US"/>
          </a:p>
        </p:txBody>
      </p:sp>
    </p:spTree>
    <p:extLst>
      <p:ext uri="{BB962C8B-B14F-4D97-AF65-F5344CB8AC3E}">
        <p14:creationId xmlns:p14="http://schemas.microsoft.com/office/powerpoint/2010/main" val="3602197860"/>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5982DD4-647D-2D47-8D1E-3C2D60DDDF8E}" type="datetimeFigureOut">
              <a:rPr lang="en-US" smtClean="0"/>
              <a:t>2/11/15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FFDCC5-36D4-2943-8A19-84CFB2E50A24}" type="slidenum">
              <a:rPr lang="en-US" smtClean="0"/>
              <a:t>‹#›</a:t>
            </a:fld>
            <a:endParaRPr lang="en-US"/>
          </a:p>
        </p:txBody>
      </p:sp>
    </p:spTree>
    <p:extLst>
      <p:ext uri="{BB962C8B-B14F-4D97-AF65-F5344CB8AC3E}">
        <p14:creationId xmlns:p14="http://schemas.microsoft.com/office/powerpoint/2010/main" val="30136210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microsoft.com/office/2007/relationships/hdphoto" Target="../media/hdphoto1.wdp"/></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190501" y="77701"/>
            <a:ext cx="5094349" cy="603250"/>
          </a:xfrm>
          <a:prstGeom prst="roundRect">
            <a:avLst/>
          </a:prstGeom>
          <a:ln w="38100" cmpd="sng">
            <a:solidFill>
              <a:schemeClr val="tx1"/>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3" name="TextBox 2"/>
          <p:cNvSpPr txBox="1"/>
          <p:nvPr/>
        </p:nvSpPr>
        <p:spPr>
          <a:xfrm>
            <a:off x="1099044" y="139911"/>
            <a:ext cx="4245796" cy="461665"/>
          </a:xfrm>
          <a:prstGeom prst="rect">
            <a:avLst/>
          </a:prstGeom>
          <a:noFill/>
        </p:spPr>
        <p:txBody>
          <a:bodyPr wrap="square" rtlCol="0">
            <a:spAutoFit/>
          </a:bodyPr>
          <a:lstStyle/>
          <a:p>
            <a:r>
              <a:rPr lang="en-US" sz="2400" b="1" dirty="0" smtClean="0"/>
              <a:t>ANIMAL FARM – CHAPTER 3</a:t>
            </a:r>
            <a:endParaRPr lang="en-US" sz="2400" b="1" dirty="0"/>
          </a:p>
        </p:txBody>
      </p:sp>
      <p:sp>
        <p:nvSpPr>
          <p:cNvPr id="4" name="TextBox 3"/>
          <p:cNvSpPr txBox="1"/>
          <p:nvPr/>
        </p:nvSpPr>
        <p:spPr>
          <a:xfrm>
            <a:off x="105839" y="829134"/>
            <a:ext cx="8908068" cy="5909311"/>
          </a:xfrm>
          <a:prstGeom prst="rect">
            <a:avLst/>
          </a:prstGeom>
          <a:noFill/>
        </p:spPr>
        <p:txBody>
          <a:bodyPr wrap="square" rtlCol="0">
            <a:spAutoFit/>
          </a:bodyPr>
          <a:lstStyle/>
          <a:p>
            <a:r>
              <a:rPr lang="en-US" dirty="0" smtClean="0"/>
              <a:t>1. Why were the animals initially successful in their efforts to bring in the harvest 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a:p>
            <a:r>
              <a:rPr lang="en-US" dirty="0" smtClean="0"/>
              <a:t>2. In what ways did Boxer attempt to set an example for the other animals? ______________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a:t>
            </a:r>
          </a:p>
          <a:p>
            <a:r>
              <a:rPr lang="en-US" dirty="0" smtClean="0"/>
              <a:t>________________________________________________________________________________________________________________________________________________________</a:t>
            </a:r>
          </a:p>
          <a:p>
            <a:endParaRPr lang="en-US" dirty="0"/>
          </a:p>
          <a:p>
            <a:r>
              <a:rPr lang="en-US" dirty="0" smtClean="0"/>
              <a:t>3. In what ways had life for the animals improved? __________________________________</a:t>
            </a:r>
          </a:p>
          <a:p>
            <a:r>
              <a:rPr lang="en-US" dirty="0" smtClean="0"/>
              <a:t>________________________________________________________________________________________________________________________________________________________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a:t>
            </a:r>
            <a:endParaRPr lang="en-US" dirty="0"/>
          </a:p>
        </p:txBody>
      </p:sp>
      <p:pic>
        <p:nvPicPr>
          <p:cNvPr id="5" name="Picture 4"/>
          <p:cNvPicPr>
            <a:picLocks noChangeAspect="1"/>
          </p:cNvPicPr>
          <p:nvPr/>
        </p:nvPicPr>
        <p:blipFill>
          <a:blip r:embed="rId2">
            <a:extLst>
              <a:ext uri="{BEBA8EAE-BF5A-486C-A8C5-ECC9F3942E4B}">
                <a14:imgProps xmlns:a14="http://schemas.microsoft.com/office/drawing/2010/main">
                  <a14:imgLayer r:embed="rId3">
                    <a14:imgEffect>
                      <a14:backgroundRemoval t="2646" b="97354" l="375" r="97753"/>
                    </a14:imgEffect>
                  </a14:imgLayer>
                </a14:imgProps>
              </a:ext>
            </a:extLst>
          </a:blip>
          <a:stretch>
            <a:fillRect/>
          </a:stretch>
        </p:blipFill>
        <p:spPr>
          <a:xfrm>
            <a:off x="47034" y="77701"/>
            <a:ext cx="1175824" cy="593871"/>
          </a:xfrm>
          <a:prstGeom prst="rect">
            <a:avLst/>
          </a:prstGeom>
        </p:spPr>
      </p:pic>
      <p:sp>
        <p:nvSpPr>
          <p:cNvPr id="6" name="TextBox 5"/>
          <p:cNvSpPr txBox="1"/>
          <p:nvPr/>
        </p:nvSpPr>
        <p:spPr>
          <a:xfrm>
            <a:off x="288655" y="24081"/>
            <a:ext cx="436313" cy="461665"/>
          </a:xfrm>
          <a:prstGeom prst="rect">
            <a:avLst/>
          </a:prstGeom>
          <a:noFill/>
        </p:spPr>
        <p:txBody>
          <a:bodyPr wrap="square" rtlCol="0">
            <a:spAutoFit/>
          </a:bodyPr>
          <a:lstStyle/>
          <a:p>
            <a:pPr algn="ctr"/>
            <a:r>
              <a:rPr lang="en-US" sz="2400" b="1" dirty="0">
                <a:solidFill>
                  <a:srgbClr val="FFFFFF"/>
                </a:solidFill>
              </a:rPr>
              <a:t>3</a:t>
            </a:r>
            <a:endParaRPr lang="en-US" sz="3200" b="1" dirty="0">
              <a:solidFill>
                <a:srgbClr val="FFFFFF"/>
              </a:solidFill>
            </a:endParaRPr>
          </a:p>
        </p:txBody>
      </p:sp>
    </p:spTree>
    <p:extLst>
      <p:ext uri="{BB962C8B-B14F-4D97-AF65-F5344CB8AC3E}">
        <p14:creationId xmlns:p14="http://schemas.microsoft.com/office/powerpoint/2010/main" val="3786685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5839" y="123538"/>
            <a:ext cx="8908068" cy="3693319"/>
          </a:xfrm>
          <a:prstGeom prst="rect">
            <a:avLst/>
          </a:prstGeom>
          <a:noFill/>
        </p:spPr>
        <p:txBody>
          <a:bodyPr wrap="square" rtlCol="0">
            <a:spAutoFit/>
          </a:bodyPr>
          <a:lstStyle/>
          <a:p>
            <a:r>
              <a:rPr lang="en-US" dirty="0"/>
              <a:t>4</a:t>
            </a:r>
            <a:r>
              <a:rPr lang="en-US" dirty="0" smtClean="0"/>
              <a:t>. In what different ways had the pigs begun to take charge of the farm? 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a:p>
            <a:endParaRPr lang="en-US" dirty="0"/>
          </a:p>
          <a:p>
            <a:r>
              <a:rPr lang="en-US" dirty="0"/>
              <a:t>6</a:t>
            </a:r>
            <a:r>
              <a:rPr lang="en-US" dirty="0" smtClean="0"/>
              <a:t>. How do the pigs justify their taking of the milk and apples? __________________________</a:t>
            </a:r>
          </a:p>
          <a:p>
            <a:r>
              <a:rPr lang="en-US" dirty="0" smtClean="0"/>
              <a:t>____________________________________________________________________________________________________________________________________________________________________________________________________________________________________</a:t>
            </a:r>
          </a:p>
          <a:p>
            <a:r>
              <a:rPr lang="en-US" dirty="0" smtClean="0"/>
              <a:t>________________________________________________________________________________________________________________________________________________________</a:t>
            </a:r>
          </a:p>
        </p:txBody>
      </p:sp>
      <p:sp>
        <p:nvSpPr>
          <p:cNvPr id="3" name="Rectangle 2"/>
          <p:cNvSpPr/>
          <p:nvPr/>
        </p:nvSpPr>
        <p:spPr>
          <a:xfrm>
            <a:off x="105839" y="3940491"/>
            <a:ext cx="8908068" cy="2784713"/>
          </a:xfrm>
          <a:prstGeom prst="rect">
            <a:avLst/>
          </a:prstGeom>
          <a:ln w="38100" cmpd="sng">
            <a:solidFill>
              <a:srgbClr val="000000"/>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
        <p:nvSpPr>
          <p:cNvPr id="4" name="Rectangle 3"/>
          <p:cNvSpPr/>
          <p:nvPr/>
        </p:nvSpPr>
        <p:spPr>
          <a:xfrm>
            <a:off x="194039" y="4014350"/>
            <a:ext cx="8678750" cy="2693045"/>
          </a:xfrm>
          <a:prstGeom prst="rect">
            <a:avLst/>
          </a:prstGeom>
        </p:spPr>
        <p:txBody>
          <a:bodyPr wrap="square">
            <a:spAutoFit/>
          </a:bodyPr>
          <a:lstStyle/>
          <a:p>
            <a:r>
              <a:rPr lang="en-US" sz="1600" b="1" i="1" dirty="0" smtClean="0"/>
              <a:t>“When </a:t>
            </a:r>
            <a:r>
              <a:rPr lang="en-US" sz="1600" b="1" i="1" dirty="0"/>
              <a:t>they had once got it by heart, the sheep developed a great liking for this maxim, and often as they lay in the field they would all start bleating "Four legs good, two legs bad! Four legs good, two legs bad!" and keep it up for hours on end, never growing tired of it.</a:t>
            </a:r>
            <a:r>
              <a:rPr lang="en-US" sz="1600" b="1" i="1" dirty="0" smtClean="0"/>
              <a:t>.”</a:t>
            </a:r>
            <a:endParaRPr lang="en-US" sz="1600" b="1" i="1" dirty="0"/>
          </a:p>
          <a:p>
            <a:endParaRPr lang="en-US" sz="900" b="1" i="1" dirty="0"/>
          </a:p>
          <a:p>
            <a:endParaRPr lang="en-US" sz="400" b="1" dirty="0"/>
          </a:p>
          <a:p>
            <a:r>
              <a:rPr lang="en-US" b="1" dirty="0" smtClean="0"/>
              <a:t>What do you think Orwell is arguing here about many supporters of revolutions? ______</a:t>
            </a:r>
            <a:endParaRPr lang="en-US" b="1" dirty="0"/>
          </a:p>
          <a:p>
            <a:r>
              <a:rPr lang="en-US" b="1" dirty="0" smtClean="0"/>
              <a:t>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_</a:t>
            </a:r>
          </a:p>
        </p:txBody>
      </p:sp>
    </p:spTree>
    <p:extLst>
      <p:ext uri="{BB962C8B-B14F-4D97-AF65-F5344CB8AC3E}">
        <p14:creationId xmlns:p14="http://schemas.microsoft.com/office/powerpoint/2010/main" val="21158308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0</TotalTime>
  <Words>179</Words>
  <Application>Microsoft Macintosh PowerPoint</Application>
  <PresentationFormat>On-screen Show (4:3)</PresentationFormat>
  <Paragraphs>22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Brittany Marciano</dc:creator>
  <cp:lastModifiedBy>Brittany Marciano</cp:lastModifiedBy>
  <cp:revision>1</cp:revision>
  <dcterms:created xsi:type="dcterms:W3CDTF">2015-02-11T14:20:49Z</dcterms:created>
  <dcterms:modified xsi:type="dcterms:W3CDTF">2015-02-11T14:21:15Z</dcterms:modified>
</cp:coreProperties>
</file>