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1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4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58CD-15D8-0542-A2CE-229BCF2304D4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163E-9F36-3F42-8DAB-3872D342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0188" y="168346"/>
            <a:ext cx="3223812" cy="6678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Across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/>
              <a:t>2. Four legs _______, two legs _______ - Animal Farm motto.</a:t>
            </a:r>
          </a:p>
          <a:p>
            <a:endParaRPr lang="en-US" sz="400" dirty="0"/>
          </a:p>
          <a:p>
            <a:r>
              <a:rPr lang="en-US" sz="1400" dirty="0"/>
              <a:t>4. What the green in the animals' flag represented.</a:t>
            </a:r>
          </a:p>
          <a:p>
            <a:endParaRPr lang="en-US" sz="400" dirty="0"/>
          </a:p>
          <a:p>
            <a:r>
              <a:rPr lang="en-US" sz="1400" dirty="0"/>
              <a:t>8. Drink reserved for the pigs only.</a:t>
            </a:r>
          </a:p>
          <a:p>
            <a:endParaRPr lang="en-US" sz="400" dirty="0"/>
          </a:p>
          <a:p>
            <a:r>
              <a:rPr lang="en-US" sz="1400" dirty="0"/>
              <a:t>9. I will work ____________ - Boxer's motto.</a:t>
            </a:r>
          </a:p>
          <a:p>
            <a:endParaRPr lang="en-US" sz="400" dirty="0"/>
          </a:p>
          <a:p>
            <a:r>
              <a:rPr lang="en-US" sz="1400" dirty="0"/>
              <a:t>10. Food reserved for the pigs only.</a:t>
            </a:r>
          </a:p>
          <a:p>
            <a:endParaRPr lang="en-US" sz="400" dirty="0"/>
          </a:p>
          <a:p>
            <a:r>
              <a:rPr lang="en-US" sz="1400" dirty="0"/>
              <a:t>11. The animal which woke Boxer up early.</a:t>
            </a:r>
          </a:p>
          <a:p>
            <a:endParaRPr lang="en-US" sz="400" dirty="0"/>
          </a:p>
          <a:p>
            <a:r>
              <a:rPr lang="en-US" sz="1400" dirty="0"/>
              <a:t>13. How the pigs described their role.</a:t>
            </a:r>
          </a:p>
          <a:p>
            <a:endParaRPr lang="en-US" sz="400" dirty="0" smtClean="0"/>
          </a:p>
          <a:p>
            <a:endParaRPr lang="en-US" sz="400" dirty="0"/>
          </a:p>
          <a:p>
            <a:endParaRPr lang="en-US" sz="400" dirty="0"/>
          </a:p>
          <a:p>
            <a:r>
              <a:rPr lang="en-US" sz="1400" b="1" dirty="0"/>
              <a:t>Down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/>
              <a:t>1. Person whom the pigs used to strike fear into the other animals.</a:t>
            </a:r>
          </a:p>
          <a:p>
            <a:endParaRPr lang="en-US" sz="400" dirty="0"/>
          </a:p>
          <a:p>
            <a:r>
              <a:rPr lang="en-US" sz="1400" dirty="0"/>
              <a:t>3. What Napoleon took away from their mothers.</a:t>
            </a:r>
          </a:p>
          <a:p>
            <a:endParaRPr lang="en-US" sz="400" dirty="0"/>
          </a:p>
          <a:p>
            <a:r>
              <a:rPr lang="en-US" sz="1400" dirty="0"/>
              <a:t>5. The ability to read and write.</a:t>
            </a:r>
          </a:p>
          <a:p>
            <a:endParaRPr lang="en-US" sz="400" dirty="0"/>
          </a:p>
          <a:p>
            <a:r>
              <a:rPr lang="en-US" sz="1400" dirty="0"/>
              <a:t>6. The area of land set aside for retired animals.</a:t>
            </a:r>
          </a:p>
          <a:p>
            <a:endParaRPr lang="en-US" sz="400" dirty="0"/>
          </a:p>
          <a:p>
            <a:r>
              <a:rPr lang="en-US" sz="1400" dirty="0"/>
              <a:t>7. Another word for tools.</a:t>
            </a:r>
          </a:p>
          <a:p>
            <a:endParaRPr lang="en-US" sz="400" dirty="0"/>
          </a:p>
          <a:p>
            <a:r>
              <a:rPr lang="en-US" sz="1400" dirty="0"/>
              <a:t>11. What Snowball organized the animals into.</a:t>
            </a:r>
          </a:p>
          <a:p>
            <a:endParaRPr lang="en-US" sz="400" dirty="0"/>
          </a:p>
          <a:p>
            <a:r>
              <a:rPr lang="en-US" sz="1400" dirty="0"/>
              <a:t>12. The most letters Boxer could memorize.</a:t>
            </a:r>
          </a:p>
        </p:txBody>
      </p:sp>
      <p:pic>
        <p:nvPicPr>
          <p:cNvPr id="3" name="Picture 2" descr="Screen Shot 2014-03-23 at 4.27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0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4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2015-03-03T15:51:21Z</dcterms:created>
  <dcterms:modified xsi:type="dcterms:W3CDTF">2015-03-03T15:52:06Z</dcterms:modified>
</cp:coreProperties>
</file>