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5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4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6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9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8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8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8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2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6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3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E5D36-4AD5-764A-834A-2F2F340AF9E9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1152-6A56-8D4E-AEAD-5BEB1179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6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190501" y="77701"/>
            <a:ext cx="5094349" cy="603250"/>
          </a:xfrm>
          <a:prstGeom prst="roundRect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9044" y="139911"/>
            <a:ext cx="424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ANIMAL FARM – CHAPTER 2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5839" y="829134"/>
            <a:ext cx="8908068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What characters are Snowball and Napoleon described as having ? 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2. What reasons did the other animals give for resisting the idea of rebelling? 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3. What group in Tsarist Russia is Moses the Raven portraying ? 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4. In what ways does Mr. Jones neglect his farm? 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963" y="8326"/>
            <a:ext cx="1268283" cy="7424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4587" y="-699"/>
            <a:ext cx="4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2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0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39" y="123538"/>
            <a:ext cx="89080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What immediate steps did the animals take once Jones and his men had been expelled?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6</a:t>
            </a:r>
            <a:r>
              <a:rPr lang="en-US" dirty="0" smtClean="0"/>
              <a:t>. In what ways did the pigs begin to take command of the farm? 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839" y="3940491"/>
            <a:ext cx="8908068" cy="2784713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4039" y="4014350"/>
            <a:ext cx="867875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/>
              <a:t>"Never mind the milk, comrades!" cried Napoleon, placing himself in front of the buckets. "That will be attended to. The harvest is more important. Comrade Snowball will lead the way. I shall follow in a few minutes. Forward, comrades! The hay is waiting</a:t>
            </a:r>
            <a:r>
              <a:rPr lang="en-US" sz="1600" b="1" i="1" dirty="0" smtClean="0"/>
              <a:t>.” So </a:t>
            </a:r>
            <a:r>
              <a:rPr lang="en-US" sz="1600" b="1" i="1" dirty="0"/>
              <a:t>the animals trooped down to the hayfield to begin the harvest, and when they came back in the evening it was noticed that the milk had disappeared.</a:t>
            </a:r>
          </a:p>
          <a:p>
            <a:endParaRPr lang="en-US" sz="900" b="1" i="1" dirty="0"/>
          </a:p>
          <a:p>
            <a:endParaRPr lang="en-US" sz="400" dirty="0"/>
          </a:p>
          <a:p>
            <a:r>
              <a:rPr lang="en-US" dirty="0" smtClean="0"/>
              <a:t>What is inferred from this passage about Napoleon? 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1344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</cp:revision>
  <dcterms:created xsi:type="dcterms:W3CDTF">2015-02-11T14:03:22Z</dcterms:created>
  <dcterms:modified xsi:type="dcterms:W3CDTF">2015-02-11T14:04:23Z</dcterms:modified>
</cp:coreProperties>
</file>