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6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E696-6003-134E-A73D-F69756D21147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E6EE-C581-2C41-8EC2-B01BB7D4D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840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145244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22491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5840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45244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122491" y="2357545"/>
            <a:ext cx="2875276" cy="2113264"/>
          </a:xfrm>
          <a:prstGeom prst="roundRect">
            <a:avLst>
              <a:gd name="adj" fmla="val 8058"/>
            </a:avLst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7</a:t>
            </a:r>
            <a:r>
              <a:rPr lang="en-US" sz="3200" b="1" dirty="0" smtClean="0"/>
              <a:t> </a:t>
            </a:r>
            <a:r>
              <a:rPr lang="en-US" sz="2800" b="1" dirty="0" smtClean="0"/>
              <a:t>Commandments</a:t>
            </a:r>
          </a:p>
          <a:p>
            <a:pPr algn="ctr"/>
            <a:r>
              <a:rPr lang="en-US" sz="2800" b="1" dirty="0" smtClean="0"/>
              <a:t>FOR THE ANIMALS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5840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45244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254" y="447220"/>
            <a:ext cx="2639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Whatever goes up on 2 legs is an enemy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37756" y="348233"/>
            <a:ext cx="2707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Whatever goes up on 4 legs , or has wings is a friend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13033" y="282687"/>
            <a:ext cx="270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animal shall wear clothes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61007" y="2921587"/>
            <a:ext cx="270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animal shall sleep in a bed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436513" y="2921587"/>
            <a:ext cx="270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animal shall drink alcohol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8607" y="5131163"/>
            <a:ext cx="270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animal shall kill any other animal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313033" y="5005944"/>
            <a:ext cx="270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animals are equal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950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 smtClean="0"/>
              <a:t>Commandments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do these commandments reflect Old Major’s vision for the farm?</a:t>
            </a:r>
          </a:p>
          <a:p>
            <a:r>
              <a:rPr lang="en-US" dirty="0" smtClean="0"/>
              <a:t>So far, is the farm aligned with Old Major’s dream?</a:t>
            </a:r>
          </a:p>
          <a:p>
            <a:r>
              <a:rPr lang="en-US" dirty="0" smtClean="0"/>
              <a:t>How does this show the animals </a:t>
            </a:r>
            <a:r>
              <a:rPr lang="en-US" dirty="0" smtClean="0"/>
              <a:t>respected </a:t>
            </a:r>
            <a:r>
              <a:rPr lang="en-US" dirty="0" smtClean="0"/>
              <a:t>him and his dream?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0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840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145244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22491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5840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45244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97289" y="2338342"/>
            <a:ext cx="3164127" cy="4244621"/>
          </a:xfrm>
          <a:prstGeom prst="roundRect">
            <a:avLst>
              <a:gd name="adj" fmla="val 8058"/>
            </a:avLst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  <a:r>
              <a:rPr lang="en-US" sz="2800" b="1" dirty="0" smtClean="0"/>
              <a:t> </a:t>
            </a:r>
            <a:r>
              <a:rPr lang="en-US" sz="2800" b="1" dirty="0" smtClean="0"/>
              <a:t>COMMANDMENTS FOR OUR </a:t>
            </a:r>
            <a:r>
              <a:rPr lang="en-US" sz="2800" b="1" dirty="0" smtClean="0"/>
              <a:t>CLASSROOM – </a:t>
            </a:r>
          </a:p>
          <a:p>
            <a:pPr algn="ctr"/>
            <a:r>
              <a:rPr lang="en-US" sz="2800" b="1" dirty="0" smtClean="0"/>
              <a:t>that would make school better for everyone. (An education must still be provided)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5840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45244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4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56" y="609568"/>
            <a:ext cx="2211328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QUOTE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2445564" y="609568"/>
            <a:ext cx="2222607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GUESSED MEANING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4767651" y="609568"/>
            <a:ext cx="2222607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SYNONYMS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7096098" y="609568"/>
            <a:ext cx="1916374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PART OF SPEECH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134757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45564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67651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6098" y="1107443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4757" y="1128143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Snowball was a more </a:t>
            </a:r>
            <a:r>
              <a:rPr lang="en-US" sz="1200" b="1" u="sng" dirty="0">
                <a:solidFill>
                  <a:srgbClr val="FF0000"/>
                </a:solidFill>
              </a:rPr>
              <a:t>vivacious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pig than Napoleon, quicker in speech and more inventive, but was not considered to have the same depth of character.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6098" y="1159503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4756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45563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67650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96097" y="2272881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4756" y="2309261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Several nights a week, after Mr. Jones was asleep, they held secret meetings in the barn and </a:t>
            </a:r>
            <a:r>
              <a:rPr lang="en-US" sz="1200" b="1" u="sng" dirty="0">
                <a:solidFill>
                  <a:srgbClr val="FF0000"/>
                </a:solidFill>
              </a:rPr>
              <a:t>expounded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the principles of Animalism to the others.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6097" y="2324941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4756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45563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67650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96097" y="3422993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4756" y="3459373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The reins, the halters, the blinkers, the </a:t>
            </a:r>
            <a:r>
              <a:rPr lang="en-US" sz="1200" b="1" u="sng" dirty="0">
                <a:solidFill>
                  <a:srgbClr val="FF0000"/>
                </a:solidFill>
              </a:rPr>
              <a:t>degrading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nosebags, were thrown on to the rubbish fire which was burning in the yard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96097" y="3475053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46036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56843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8930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07377" y="4573105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46036" y="4625165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In the ecstasy of that thought they </a:t>
            </a:r>
            <a:r>
              <a:rPr lang="en-US" sz="1200" b="1" dirty="0" smtClean="0">
                <a:solidFill>
                  <a:srgbClr val="FF0000"/>
                </a:solidFill>
              </a:rPr>
              <a:t>gamboled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/>
              <a:t>round and round, they hurled themselves into the air in great leaps of excitement.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07377" y="4625165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6036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56843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78930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107377" y="5723217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6036" y="5759597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She had taken a piece of blue ribbon from Mrs. Jones's dressing-table, and was holding it against her shoulder and admiring herself in the glass in a very foolish manner. The others </a:t>
            </a:r>
            <a:r>
              <a:rPr lang="en-US" sz="1000" b="1" u="sng" dirty="0">
                <a:solidFill>
                  <a:srgbClr val="FF0000"/>
                </a:solidFill>
              </a:rPr>
              <a:t>reproached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/>
              <a:t>her sharply, and they went outside.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7377" y="5775277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6036" y="90000"/>
            <a:ext cx="8866436" cy="461665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Read the quotes from the text and attempt to work out the meaning from the context of the sentence.  Then look up synonyms using a thesaurus.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649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920188" y="133064"/>
            <a:ext cx="3223812" cy="663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Across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3. Jones' favorite public house.</a:t>
            </a:r>
          </a:p>
          <a:p>
            <a:endParaRPr lang="en-US" sz="700" dirty="0"/>
          </a:p>
          <a:p>
            <a:r>
              <a:rPr lang="en-US" sz="1400" dirty="0"/>
              <a:t>9. What Jones' house was turned into.</a:t>
            </a:r>
          </a:p>
          <a:p>
            <a:endParaRPr lang="en-US" sz="700" dirty="0"/>
          </a:p>
          <a:p>
            <a:r>
              <a:rPr lang="en-US" sz="1400" dirty="0"/>
              <a:t>12. The set of ideas based around Old Major's teachings.</a:t>
            </a:r>
          </a:p>
          <a:p>
            <a:endParaRPr lang="en-US" sz="700" dirty="0"/>
          </a:p>
          <a:p>
            <a:r>
              <a:rPr lang="en-US" sz="1400" dirty="0"/>
              <a:t>13. Number of times that Beasts of England was sung.</a:t>
            </a:r>
          </a:p>
          <a:p>
            <a:endParaRPr lang="en-US" sz="700" dirty="0"/>
          </a:p>
          <a:p>
            <a:r>
              <a:rPr lang="en-US" sz="1400" dirty="0"/>
              <a:t>14. The best talker among the pigs.</a:t>
            </a:r>
          </a:p>
          <a:p>
            <a:endParaRPr lang="en-US" sz="700" dirty="0"/>
          </a:p>
          <a:p>
            <a:r>
              <a:rPr lang="en-US" sz="1400" dirty="0"/>
              <a:t>15. What Napoleon is inferred as drinking.</a:t>
            </a:r>
          </a:p>
          <a:p>
            <a:endParaRPr lang="en-US" sz="400" dirty="0" smtClean="0"/>
          </a:p>
          <a:p>
            <a:endParaRPr lang="en-US" sz="400" dirty="0"/>
          </a:p>
          <a:p>
            <a:endParaRPr lang="en-US" sz="400" dirty="0"/>
          </a:p>
          <a:p>
            <a:r>
              <a:rPr lang="en-US" sz="1400" b="1" dirty="0"/>
              <a:t>Down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1. One of the leading pigs</a:t>
            </a:r>
          </a:p>
          <a:p>
            <a:endParaRPr lang="en-US" sz="700" dirty="0"/>
          </a:p>
          <a:p>
            <a:r>
              <a:rPr lang="en-US" sz="1400" dirty="0"/>
              <a:t>2. What the animals called each other.</a:t>
            </a:r>
          </a:p>
          <a:p>
            <a:endParaRPr lang="en-US" sz="700" dirty="0"/>
          </a:p>
          <a:p>
            <a:r>
              <a:rPr lang="en-US" sz="1400" dirty="0"/>
              <a:t>4. The new name for Manor Farm.</a:t>
            </a:r>
          </a:p>
          <a:p>
            <a:endParaRPr lang="en-US" sz="700" dirty="0"/>
          </a:p>
          <a:p>
            <a:r>
              <a:rPr lang="en-US" sz="1400" dirty="0"/>
              <a:t>5. Mollie's biggest concern.</a:t>
            </a:r>
          </a:p>
          <a:p>
            <a:endParaRPr lang="en-US" sz="700" dirty="0"/>
          </a:p>
          <a:p>
            <a:r>
              <a:rPr lang="en-US" sz="1400" dirty="0"/>
              <a:t>6. the smartest of the animals.</a:t>
            </a:r>
          </a:p>
          <a:p>
            <a:endParaRPr lang="en-US" sz="700" dirty="0"/>
          </a:p>
          <a:p>
            <a:r>
              <a:rPr lang="en-US" sz="1400" dirty="0"/>
              <a:t>7. Items thrown onto the fire by Snowball.</a:t>
            </a:r>
          </a:p>
          <a:p>
            <a:endParaRPr lang="en-US" sz="700" dirty="0"/>
          </a:p>
          <a:p>
            <a:r>
              <a:rPr lang="en-US" sz="1400" dirty="0"/>
              <a:t>8. An item thrown on the fire.</a:t>
            </a:r>
          </a:p>
          <a:p>
            <a:endParaRPr lang="en-US" sz="700" dirty="0"/>
          </a:p>
          <a:p>
            <a:r>
              <a:rPr lang="en-US" sz="1400" dirty="0"/>
              <a:t>10. One of the leading pigs.</a:t>
            </a:r>
          </a:p>
          <a:p>
            <a:endParaRPr lang="en-US" sz="700" dirty="0"/>
          </a:p>
          <a:p>
            <a:r>
              <a:rPr lang="en-US" sz="1400" dirty="0"/>
              <a:t>11. An item thrown down the well.</a:t>
            </a:r>
          </a:p>
        </p:txBody>
      </p:sp>
      <p:pic>
        <p:nvPicPr>
          <p:cNvPr id="38" name="Picture 37" descr="Screen Shot 2014-03-23 at 2.1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01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2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0188" y="133064"/>
            <a:ext cx="3223812" cy="663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Across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3. Jones' favorite public house.</a:t>
            </a:r>
          </a:p>
          <a:p>
            <a:endParaRPr lang="en-US" sz="700" dirty="0"/>
          </a:p>
          <a:p>
            <a:r>
              <a:rPr lang="en-US" sz="1400" dirty="0"/>
              <a:t>9. What Jones' house was turned into.</a:t>
            </a:r>
          </a:p>
          <a:p>
            <a:endParaRPr lang="en-US" sz="700" dirty="0"/>
          </a:p>
          <a:p>
            <a:r>
              <a:rPr lang="en-US" sz="1400" dirty="0"/>
              <a:t>12. The set of ideas based around Old Major's teachings.</a:t>
            </a:r>
          </a:p>
          <a:p>
            <a:endParaRPr lang="en-US" sz="700" dirty="0"/>
          </a:p>
          <a:p>
            <a:r>
              <a:rPr lang="en-US" sz="1400" dirty="0"/>
              <a:t>13. Number of times that Beasts of England was sung.</a:t>
            </a:r>
          </a:p>
          <a:p>
            <a:endParaRPr lang="en-US" sz="700" dirty="0"/>
          </a:p>
          <a:p>
            <a:r>
              <a:rPr lang="en-US" sz="1400" dirty="0"/>
              <a:t>14. The best talker among the pigs.</a:t>
            </a:r>
          </a:p>
          <a:p>
            <a:endParaRPr lang="en-US" sz="700" dirty="0"/>
          </a:p>
          <a:p>
            <a:r>
              <a:rPr lang="en-US" sz="1400" dirty="0"/>
              <a:t>15. What Napoleon is inferred as drinking.</a:t>
            </a:r>
          </a:p>
          <a:p>
            <a:endParaRPr lang="en-US" sz="400" dirty="0" smtClean="0"/>
          </a:p>
          <a:p>
            <a:endParaRPr lang="en-US" sz="400" dirty="0"/>
          </a:p>
          <a:p>
            <a:endParaRPr lang="en-US" sz="400" dirty="0"/>
          </a:p>
          <a:p>
            <a:r>
              <a:rPr lang="en-US" sz="1400" b="1" dirty="0"/>
              <a:t>Down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1. One of the leading pigs</a:t>
            </a:r>
          </a:p>
          <a:p>
            <a:endParaRPr lang="en-US" sz="700" dirty="0"/>
          </a:p>
          <a:p>
            <a:r>
              <a:rPr lang="en-US" sz="1400" dirty="0"/>
              <a:t>2. What the animals called each other.</a:t>
            </a:r>
          </a:p>
          <a:p>
            <a:endParaRPr lang="en-US" sz="700" dirty="0"/>
          </a:p>
          <a:p>
            <a:r>
              <a:rPr lang="en-US" sz="1400" dirty="0"/>
              <a:t>4. The new name for Manor Farm.</a:t>
            </a:r>
          </a:p>
          <a:p>
            <a:endParaRPr lang="en-US" sz="700" dirty="0"/>
          </a:p>
          <a:p>
            <a:r>
              <a:rPr lang="en-US" sz="1400" dirty="0"/>
              <a:t>5. Mollie's biggest concern.</a:t>
            </a:r>
          </a:p>
          <a:p>
            <a:endParaRPr lang="en-US" sz="700" dirty="0"/>
          </a:p>
          <a:p>
            <a:r>
              <a:rPr lang="en-US" sz="1400" dirty="0"/>
              <a:t>6. the smartest of the animals.</a:t>
            </a:r>
          </a:p>
          <a:p>
            <a:endParaRPr lang="en-US" sz="700" dirty="0"/>
          </a:p>
          <a:p>
            <a:r>
              <a:rPr lang="en-US" sz="1400" dirty="0"/>
              <a:t>7. Items thrown onto the fire by Snowball.</a:t>
            </a:r>
          </a:p>
          <a:p>
            <a:endParaRPr lang="en-US" sz="700" dirty="0"/>
          </a:p>
          <a:p>
            <a:r>
              <a:rPr lang="en-US" sz="1400" dirty="0"/>
              <a:t>8. An item thrown on the fire.</a:t>
            </a:r>
          </a:p>
          <a:p>
            <a:endParaRPr lang="en-US" sz="700" dirty="0"/>
          </a:p>
          <a:p>
            <a:r>
              <a:rPr lang="en-US" sz="1400" dirty="0"/>
              <a:t>10. One of the leading pigs.</a:t>
            </a:r>
          </a:p>
          <a:p>
            <a:endParaRPr lang="en-US" sz="700" dirty="0"/>
          </a:p>
          <a:p>
            <a:r>
              <a:rPr lang="en-US" sz="1400" dirty="0"/>
              <a:t>11. An item thrown down the well.</a:t>
            </a:r>
          </a:p>
        </p:txBody>
      </p:sp>
      <p:pic>
        <p:nvPicPr>
          <p:cNvPr id="3" name="Picture 2" descr="Screen Shot 2014-03-23 at 2.21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59201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5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598</Words>
  <Application>Microsoft Macintosh PowerPoint</Application>
  <PresentationFormat>On-screen Show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7 Commandments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5</cp:revision>
  <dcterms:created xsi:type="dcterms:W3CDTF">2015-02-11T14:08:35Z</dcterms:created>
  <dcterms:modified xsi:type="dcterms:W3CDTF">2015-03-03T15:49:04Z</dcterms:modified>
</cp:coreProperties>
</file>