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526B-7378-0947-B5E6-EA4EAD9B2721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A037-F1EB-154D-87CC-00013C2E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2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526B-7378-0947-B5E6-EA4EAD9B2721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A037-F1EB-154D-87CC-00013C2E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38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526B-7378-0947-B5E6-EA4EAD9B2721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A037-F1EB-154D-87CC-00013C2E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526B-7378-0947-B5E6-EA4EAD9B2721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A037-F1EB-154D-87CC-00013C2E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6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526B-7378-0947-B5E6-EA4EAD9B2721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A037-F1EB-154D-87CC-00013C2E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5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526B-7378-0947-B5E6-EA4EAD9B2721}" type="datetimeFigureOut">
              <a:rPr lang="en-US" smtClean="0"/>
              <a:t>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A037-F1EB-154D-87CC-00013C2E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8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526B-7378-0947-B5E6-EA4EAD9B2721}" type="datetimeFigureOut">
              <a:rPr lang="en-US" smtClean="0"/>
              <a:t>2/11/15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A037-F1EB-154D-87CC-00013C2E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33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526B-7378-0947-B5E6-EA4EAD9B2721}" type="datetimeFigureOut">
              <a:rPr lang="en-US" smtClean="0"/>
              <a:t>2/11/15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A037-F1EB-154D-87CC-00013C2E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6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526B-7378-0947-B5E6-EA4EAD9B2721}" type="datetimeFigureOut">
              <a:rPr lang="en-US" smtClean="0"/>
              <a:t>2/11/15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A037-F1EB-154D-87CC-00013C2E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7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526B-7378-0947-B5E6-EA4EAD9B2721}" type="datetimeFigureOut">
              <a:rPr lang="en-US" smtClean="0"/>
              <a:t>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A037-F1EB-154D-87CC-00013C2E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3526B-7378-0947-B5E6-EA4EAD9B2721}" type="datetimeFigureOut">
              <a:rPr lang="en-US" smtClean="0"/>
              <a:t>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A037-F1EB-154D-87CC-00013C2E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3526B-7378-0947-B5E6-EA4EAD9B2721}" type="datetimeFigureOut">
              <a:rPr lang="en-US" smtClean="0"/>
              <a:t>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BA037-F1EB-154D-87CC-00013C2E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9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youtube.com/watch?v=aeK5kxsMj24&amp;feature=relate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75028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How does Old Major think the animals should conduct themselves after the rebellion? </a:t>
            </a:r>
          </a:p>
          <a:p>
            <a:r>
              <a:rPr lang="en-US" u="sng" smtClean="0">
                <a:hlinkClick r:id="rId2"/>
              </a:rPr>
              <a:t>http://www.youtube.com/watch?v=aeK5kxsMj24&amp;feature=related</a:t>
            </a:r>
            <a:endParaRPr lang="en-US" smtClean="0"/>
          </a:p>
          <a:p>
            <a:r>
              <a:rPr lang="en-US" smtClean="0"/>
              <a:t>Which things do the animals want to vanish?  </a:t>
            </a:r>
          </a:p>
          <a:p>
            <a:r>
              <a:rPr lang="en-US" smtClean="0"/>
              <a:t>Which things do they see as an important part of the utopia to come? (Be specific!)</a:t>
            </a:r>
          </a:p>
          <a:p>
            <a:r>
              <a:rPr lang="en-US" smtClean="0"/>
              <a:t>Will these things create a better life for the animals if they were to happen?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33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5840" y="109522"/>
            <a:ext cx="2875276" cy="2113264"/>
          </a:xfrm>
          <a:prstGeom prst="roundRect">
            <a:avLst>
              <a:gd name="adj" fmla="val 8058"/>
            </a:avLst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6145244" y="109522"/>
            <a:ext cx="2875276" cy="2113264"/>
          </a:xfrm>
          <a:prstGeom prst="roundRect">
            <a:avLst>
              <a:gd name="adj" fmla="val 8058"/>
            </a:avLst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122491" y="109522"/>
            <a:ext cx="2875276" cy="2113264"/>
          </a:xfrm>
          <a:prstGeom prst="roundRect">
            <a:avLst>
              <a:gd name="adj" fmla="val 8058"/>
            </a:avLst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05840" y="2357545"/>
            <a:ext cx="2875276" cy="2113264"/>
          </a:xfrm>
          <a:prstGeom prst="roundRect">
            <a:avLst>
              <a:gd name="adj" fmla="val 8058"/>
            </a:avLst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145244" y="2357545"/>
            <a:ext cx="2875276" cy="2113264"/>
          </a:xfrm>
          <a:prstGeom prst="roundRect">
            <a:avLst>
              <a:gd name="adj" fmla="val 8058"/>
            </a:avLst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122491" y="2357545"/>
            <a:ext cx="2875276" cy="2113264"/>
          </a:xfrm>
          <a:prstGeom prst="roundRect">
            <a:avLst>
              <a:gd name="adj" fmla="val 8058"/>
            </a:avLst>
          </a:prstGeom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OLD MAJOR’S RULES FOR THE ANIMALS</a:t>
            </a:r>
            <a:endParaRPr lang="en-US" sz="32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05840" y="4619288"/>
            <a:ext cx="2875276" cy="2113264"/>
          </a:xfrm>
          <a:prstGeom prst="roundRect">
            <a:avLst>
              <a:gd name="adj" fmla="val 8058"/>
            </a:avLst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145244" y="4619288"/>
            <a:ext cx="2875276" cy="2113264"/>
          </a:xfrm>
          <a:prstGeom prst="roundRect">
            <a:avLst>
              <a:gd name="adj" fmla="val 8058"/>
            </a:avLst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122491" y="4619288"/>
            <a:ext cx="2875276" cy="2113264"/>
          </a:xfrm>
          <a:prstGeom prst="roundRect">
            <a:avLst>
              <a:gd name="adj" fmla="val 8058"/>
            </a:avLst>
          </a:prstGeom>
          <a:solidFill>
            <a:srgbClr val="FFFFFF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6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756" y="609568"/>
            <a:ext cx="2211328" cy="441029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QUOTE</a:t>
            </a:r>
            <a:endParaRPr lang="en-US" sz="1600" b="1" dirty="0"/>
          </a:p>
        </p:txBody>
      </p:sp>
      <p:sp>
        <p:nvSpPr>
          <p:cNvPr id="3" name="Rectangle 2"/>
          <p:cNvSpPr/>
          <p:nvPr/>
        </p:nvSpPr>
        <p:spPr>
          <a:xfrm>
            <a:off x="2445564" y="609568"/>
            <a:ext cx="2222607" cy="441029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GUESSED MEANING</a:t>
            </a:r>
            <a:endParaRPr lang="en-US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4767651" y="609568"/>
            <a:ext cx="2222607" cy="441029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SYNONYMS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7096098" y="609568"/>
            <a:ext cx="1916374" cy="441029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PART OF SPEECH</a:t>
            </a:r>
            <a:endParaRPr lang="en-US" sz="1600" b="1" dirty="0"/>
          </a:p>
        </p:txBody>
      </p:sp>
      <p:sp>
        <p:nvSpPr>
          <p:cNvPr id="6" name="Rectangle 5"/>
          <p:cNvSpPr/>
          <p:nvPr/>
        </p:nvSpPr>
        <p:spPr>
          <a:xfrm>
            <a:off x="134757" y="1107443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45564" y="1107443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67651" y="1107443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96098" y="1107443"/>
            <a:ext cx="1916374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4757" y="1128143"/>
            <a:ext cx="22113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At one end of the big barn, on a sort of raised platform, Major was already </a:t>
            </a:r>
            <a:r>
              <a:rPr lang="en-US" sz="1200" b="1" u="sng" dirty="0">
                <a:solidFill>
                  <a:srgbClr val="FF0000"/>
                </a:solidFill>
              </a:rPr>
              <a:t>ensconced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/>
              <a:t>on his bed of straw, under a lantern which hung from a beam.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96098" y="1159503"/>
            <a:ext cx="1916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Adjective      Noun</a:t>
            </a:r>
          </a:p>
          <a:p>
            <a:endParaRPr lang="en-US" dirty="0" smtClean="0"/>
          </a:p>
          <a:p>
            <a:r>
              <a:rPr lang="en-US" dirty="0" smtClean="0"/>
              <a:t>Verb           Adverb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34756" y="2272881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445563" y="2272881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767650" y="2272881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096097" y="2272881"/>
            <a:ext cx="1916374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34756" y="2371981"/>
            <a:ext cx="2211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Clover was a </a:t>
            </a:r>
            <a:r>
              <a:rPr lang="en-US" sz="1200" b="1" u="sng" dirty="0">
                <a:solidFill>
                  <a:srgbClr val="FF0000"/>
                </a:solidFill>
              </a:rPr>
              <a:t>stout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/>
              <a:t>motherly mare approaching middle life, who had never quite got her figure back after her fourth foal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96097" y="2324941"/>
            <a:ext cx="1916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Adjective      Noun</a:t>
            </a:r>
          </a:p>
          <a:p>
            <a:endParaRPr lang="en-US" dirty="0"/>
          </a:p>
          <a:p>
            <a:r>
              <a:rPr lang="en-US" dirty="0" smtClean="0"/>
              <a:t>Verb           Adverb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34756" y="3422993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445563" y="3422993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767650" y="3422993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096097" y="3422993"/>
            <a:ext cx="1916374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34756" y="3522093"/>
            <a:ext cx="2211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I have little more to say. I merely repeat, remember always your duty of </a:t>
            </a:r>
            <a:r>
              <a:rPr lang="en-US" sz="1200" b="1" u="sng" dirty="0">
                <a:solidFill>
                  <a:srgbClr val="FF0000"/>
                </a:solidFill>
              </a:rPr>
              <a:t>enmity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/>
              <a:t>towards Man and all his ways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96097" y="3475053"/>
            <a:ext cx="1916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Adjective      Noun</a:t>
            </a:r>
          </a:p>
          <a:p>
            <a:endParaRPr lang="en-US" dirty="0"/>
          </a:p>
          <a:p>
            <a:r>
              <a:rPr lang="en-US" dirty="0" smtClean="0"/>
              <a:t>Verb           Adverb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46036" y="4573105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456843" y="4573105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778930" y="4573105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107377" y="4573105"/>
            <a:ext cx="1916374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46036" y="4625165"/>
            <a:ext cx="22113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There were only four </a:t>
            </a:r>
            <a:r>
              <a:rPr lang="en-US" sz="1200" b="1" u="sng" dirty="0">
                <a:solidFill>
                  <a:srgbClr val="FF0000"/>
                </a:solidFill>
              </a:rPr>
              <a:t>dissentients</a:t>
            </a:r>
            <a:r>
              <a:rPr lang="en-US" sz="1200" dirty="0"/>
              <a:t>, the three dogs and the cat, who was afterwards discovered to have voted on both sides.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07377" y="4625165"/>
            <a:ext cx="1916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Adjective      Noun</a:t>
            </a:r>
          </a:p>
          <a:p>
            <a:endParaRPr lang="en-US" dirty="0"/>
          </a:p>
          <a:p>
            <a:r>
              <a:rPr lang="en-US" dirty="0" smtClean="0"/>
              <a:t>Verb           Adverb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46036" y="5723217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456843" y="5723217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78930" y="5723217"/>
            <a:ext cx="2211328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107377" y="5723217"/>
            <a:ext cx="1916374" cy="1076112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46036" y="5759597"/>
            <a:ext cx="22113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The soil of England is fertile, its climate is good, it is capable of affording food in </a:t>
            </a:r>
            <a:r>
              <a:rPr lang="en-US" sz="1200" b="1" u="sng" dirty="0">
                <a:solidFill>
                  <a:srgbClr val="FF0000"/>
                </a:solidFill>
              </a:rPr>
              <a:t>abundance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/>
              <a:t>to an enormously greater number of animals than now inhabit it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07377" y="5775277"/>
            <a:ext cx="1916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Adjective      Noun</a:t>
            </a:r>
          </a:p>
          <a:p>
            <a:endParaRPr lang="en-US" dirty="0"/>
          </a:p>
          <a:p>
            <a:r>
              <a:rPr lang="en-US" dirty="0" smtClean="0"/>
              <a:t>Verb           Adverb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46036" y="90000"/>
            <a:ext cx="8866436" cy="461665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Read the quotes from the text and attempt to work out the meaning from the context of the sentence.  Then look up synonyms using a thesaurus.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85124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3-23 at 12.36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20188" cy="688357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920188" y="-39416"/>
            <a:ext cx="3223812" cy="7355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Across</a:t>
            </a:r>
            <a:endParaRPr lang="en-US" sz="1400" dirty="0"/>
          </a:p>
          <a:p>
            <a:endParaRPr lang="en-US" sz="400" dirty="0"/>
          </a:p>
          <a:p>
            <a:r>
              <a:rPr lang="en-US" sz="1400" dirty="0"/>
              <a:t>2. Adjective used to describe Mollie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 smtClean="0"/>
              <a:t>4</a:t>
            </a:r>
            <a:r>
              <a:rPr lang="en-US" sz="1400" dirty="0"/>
              <a:t>. One of the three dogs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 smtClean="0"/>
              <a:t>5</a:t>
            </a:r>
            <a:r>
              <a:rPr lang="en-US" sz="1400" dirty="0"/>
              <a:t>. All animals are ___________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 smtClean="0"/>
              <a:t>7</a:t>
            </a:r>
            <a:r>
              <a:rPr lang="en-US" sz="1400" dirty="0"/>
              <a:t>. The oldest animal on the farm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 smtClean="0"/>
              <a:t>8</a:t>
            </a:r>
            <a:r>
              <a:rPr lang="en-US" sz="1400" dirty="0"/>
              <a:t>. The farm's white goat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 smtClean="0"/>
              <a:t>9</a:t>
            </a:r>
            <a:r>
              <a:rPr lang="en-US" sz="1400" dirty="0"/>
              <a:t>. What animals are not allowed to drink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 smtClean="0"/>
              <a:t>11</a:t>
            </a:r>
            <a:r>
              <a:rPr lang="en-US" sz="1400" dirty="0"/>
              <a:t>. The farm's raven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 smtClean="0"/>
              <a:t>12</a:t>
            </a:r>
            <a:r>
              <a:rPr lang="en-US" sz="1400" dirty="0"/>
              <a:t>. One of the three </a:t>
            </a:r>
            <a:r>
              <a:rPr lang="en-US" sz="1400" dirty="0" smtClean="0"/>
              <a:t>dogs</a:t>
            </a:r>
          </a:p>
          <a:p>
            <a:endParaRPr lang="en-US" sz="400" dirty="0"/>
          </a:p>
          <a:p>
            <a:r>
              <a:rPr lang="en-US" sz="1400" dirty="0" smtClean="0"/>
              <a:t>13</a:t>
            </a:r>
            <a:r>
              <a:rPr lang="en-US" sz="1400" dirty="0"/>
              <a:t>. Oldest and wisest of the pigs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 smtClean="0"/>
              <a:t>15</a:t>
            </a:r>
            <a:r>
              <a:rPr lang="en-US" sz="1400" dirty="0"/>
              <a:t>. Country in which the animals live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 smtClean="0"/>
              <a:t>16</a:t>
            </a:r>
            <a:r>
              <a:rPr lang="en-US" sz="1400" dirty="0"/>
              <a:t>. Where animals are not allowed to live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b="1" dirty="0"/>
              <a:t>Down</a:t>
            </a:r>
            <a:endParaRPr lang="en-US" sz="1400" dirty="0"/>
          </a:p>
          <a:p>
            <a:endParaRPr lang="en-US" sz="400" dirty="0"/>
          </a:p>
          <a:p>
            <a:r>
              <a:rPr lang="en-US" sz="1400" dirty="0" smtClean="0"/>
              <a:t>1. One </a:t>
            </a:r>
            <a:r>
              <a:rPr lang="en-US" sz="1400" dirty="0"/>
              <a:t>of the three dogs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/>
              <a:t>3. Where the meeting was held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/>
              <a:t>6. What Jones does with his old dogs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/>
              <a:t>7. ____________ of England - Song taught to the animals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/>
              <a:t>8. Who Old Major blames for the animals problems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/>
              <a:t>10. The female cart horse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/>
              <a:t>11. The farm's white mare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/>
              <a:t>12. </a:t>
            </a:r>
            <a:r>
              <a:rPr lang="en-US" sz="1400" dirty="0" err="1"/>
              <a:t>Mr</a:t>
            </a:r>
            <a:r>
              <a:rPr lang="en-US" sz="1400" dirty="0"/>
              <a:t> ___________ - The owner of Manor </a:t>
            </a:r>
            <a:r>
              <a:rPr lang="en-US" sz="1400" dirty="0" smtClean="0"/>
              <a:t>Farm</a:t>
            </a:r>
          </a:p>
          <a:p>
            <a:endParaRPr lang="en-US" sz="400" dirty="0"/>
          </a:p>
          <a:p>
            <a:r>
              <a:rPr lang="en-US" sz="1400" dirty="0"/>
              <a:t>14. The strongest of all the animals.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88191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20188" y="-39416"/>
            <a:ext cx="3223812" cy="7355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Across</a:t>
            </a:r>
            <a:endParaRPr lang="en-US" sz="1400" dirty="0"/>
          </a:p>
          <a:p>
            <a:endParaRPr lang="en-US" sz="400" dirty="0"/>
          </a:p>
          <a:p>
            <a:r>
              <a:rPr lang="en-US" sz="1400" dirty="0"/>
              <a:t>2. Adjective used to describe Mollie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 smtClean="0"/>
              <a:t>4</a:t>
            </a:r>
            <a:r>
              <a:rPr lang="en-US" sz="1400" dirty="0"/>
              <a:t>. One of the three dogs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 smtClean="0"/>
              <a:t>5</a:t>
            </a:r>
            <a:r>
              <a:rPr lang="en-US" sz="1400" dirty="0"/>
              <a:t>. All animals are ___________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 smtClean="0"/>
              <a:t>7</a:t>
            </a:r>
            <a:r>
              <a:rPr lang="en-US" sz="1400" dirty="0"/>
              <a:t>. The oldest animal on the farm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 smtClean="0"/>
              <a:t>8</a:t>
            </a:r>
            <a:r>
              <a:rPr lang="en-US" sz="1400" dirty="0"/>
              <a:t>. The farm's white goat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 smtClean="0"/>
              <a:t>9</a:t>
            </a:r>
            <a:r>
              <a:rPr lang="en-US" sz="1400" dirty="0"/>
              <a:t>. What animals are not allowed to drink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 smtClean="0"/>
              <a:t>11</a:t>
            </a:r>
            <a:r>
              <a:rPr lang="en-US" sz="1400" dirty="0"/>
              <a:t>. The farm's raven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 smtClean="0"/>
              <a:t>12</a:t>
            </a:r>
            <a:r>
              <a:rPr lang="en-US" sz="1400" dirty="0"/>
              <a:t>. One of the three </a:t>
            </a:r>
            <a:r>
              <a:rPr lang="en-US" sz="1400" dirty="0" smtClean="0"/>
              <a:t>dogs</a:t>
            </a:r>
          </a:p>
          <a:p>
            <a:endParaRPr lang="en-US" sz="400" dirty="0"/>
          </a:p>
          <a:p>
            <a:r>
              <a:rPr lang="en-US" sz="1400" dirty="0" smtClean="0"/>
              <a:t>13</a:t>
            </a:r>
            <a:r>
              <a:rPr lang="en-US" sz="1400" dirty="0"/>
              <a:t>. Oldest and wisest of the pigs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 smtClean="0"/>
              <a:t>15</a:t>
            </a:r>
            <a:r>
              <a:rPr lang="en-US" sz="1400" dirty="0"/>
              <a:t>. Country in which the animals live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 smtClean="0"/>
              <a:t>16</a:t>
            </a:r>
            <a:r>
              <a:rPr lang="en-US" sz="1400" dirty="0"/>
              <a:t>. Where animals are not allowed to live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b="1" dirty="0"/>
              <a:t>Down</a:t>
            </a:r>
            <a:endParaRPr lang="en-US" sz="1400" dirty="0"/>
          </a:p>
          <a:p>
            <a:endParaRPr lang="en-US" sz="400" dirty="0"/>
          </a:p>
          <a:p>
            <a:r>
              <a:rPr lang="en-US" sz="1400" dirty="0" smtClean="0"/>
              <a:t>1. One </a:t>
            </a:r>
            <a:r>
              <a:rPr lang="en-US" sz="1400" dirty="0"/>
              <a:t>of the three dogs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/>
              <a:t>3. Where the meeting was held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/>
              <a:t>6. What Jones does with his old dogs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/>
              <a:t>7. ____________ of England - Song taught to the animals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/>
              <a:t>8. Who Old Major blames for the animals problems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/>
              <a:t>10. The female cart horse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/>
              <a:t>11. The farm's white mare</a:t>
            </a:r>
            <a:r>
              <a:rPr lang="en-US" sz="1400" dirty="0" smtClean="0"/>
              <a:t>.</a:t>
            </a:r>
          </a:p>
          <a:p>
            <a:endParaRPr lang="en-US" sz="400" dirty="0"/>
          </a:p>
          <a:p>
            <a:r>
              <a:rPr lang="en-US" sz="1400" dirty="0"/>
              <a:t>12. </a:t>
            </a:r>
            <a:r>
              <a:rPr lang="en-US" sz="1400" dirty="0" err="1"/>
              <a:t>Mr</a:t>
            </a:r>
            <a:r>
              <a:rPr lang="en-US" sz="1400" dirty="0"/>
              <a:t> ___________ - The owner of Manor </a:t>
            </a:r>
            <a:r>
              <a:rPr lang="en-US" sz="1400" dirty="0" smtClean="0"/>
              <a:t>Farm</a:t>
            </a:r>
          </a:p>
          <a:p>
            <a:endParaRPr lang="en-US" sz="400" dirty="0"/>
          </a:p>
          <a:p>
            <a:r>
              <a:rPr lang="en-US" sz="1400" dirty="0"/>
              <a:t>14. The strongest of all the animals.</a:t>
            </a:r>
          </a:p>
          <a:p>
            <a:endParaRPr lang="en-US" sz="1400" dirty="0"/>
          </a:p>
        </p:txBody>
      </p:sp>
      <p:pic>
        <p:nvPicPr>
          <p:cNvPr id="3" name="Picture 2" descr="Screen Shot 2014-03-23 at 12.43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78"/>
            <a:ext cx="59201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25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619</Words>
  <Application>Microsoft Macintosh PowerPoint</Application>
  <PresentationFormat>On-screen Show (4:3)</PresentationFormat>
  <Paragraphs>118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Marciano</dc:creator>
  <cp:lastModifiedBy>Brittany Marciano</cp:lastModifiedBy>
  <cp:revision>2</cp:revision>
  <dcterms:created xsi:type="dcterms:W3CDTF">2015-02-11T13:57:26Z</dcterms:created>
  <dcterms:modified xsi:type="dcterms:W3CDTF">2015-02-11T14:02:33Z</dcterms:modified>
</cp:coreProperties>
</file>