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DFD75B-FAC7-7C44-BC05-2A9E5766EC03}"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56720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FD75B-FAC7-7C44-BC05-2A9E5766EC03}"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68369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FD75B-FAC7-7C44-BC05-2A9E5766EC03}"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152039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FD75B-FAC7-7C44-BC05-2A9E5766EC03}"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6980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FD75B-FAC7-7C44-BC05-2A9E5766EC03}"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3776012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DFD75B-FAC7-7C44-BC05-2A9E5766EC03}"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373435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DFD75B-FAC7-7C44-BC05-2A9E5766EC03}" type="datetimeFigureOut">
              <a:rPr lang="en-US" smtClean="0"/>
              <a:t>3/13/15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119834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DFD75B-FAC7-7C44-BC05-2A9E5766EC03}" type="datetimeFigureOut">
              <a:rPr lang="en-US" smtClean="0"/>
              <a:t>3/13/15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55952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D75B-FAC7-7C44-BC05-2A9E5766EC03}" type="datetimeFigureOut">
              <a:rPr lang="en-US" smtClean="0"/>
              <a:t>3/13/15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149016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FD75B-FAC7-7C44-BC05-2A9E5766EC03}"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163204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FD75B-FAC7-7C44-BC05-2A9E5766EC03}"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D3B9-08A9-B84F-8AB2-8488FE7ECBF0}" type="slidenum">
              <a:rPr lang="en-US" smtClean="0"/>
              <a:t>‹#›</a:t>
            </a:fld>
            <a:endParaRPr lang="en-US"/>
          </a:p>
        </p:txBody>
      </p:sp>
    </p:spTree>
    <p:extLst>
      <p:ext uri="{BB962C8B-B14F-4D97-AF65-F5344CB8AC3E}">
        <p14:creationId xmlns:p14="http://schemas.microsoft.com/office/powerpoint/2010/main" val="19130486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FD75B-FAC7-7C44-BC05-2A9E5766EC03}" type="datetimeFigureOut">
              <a:rPr lang="en-US" smtClean="0"/>
              <a:t>3/13/15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7D3B9-08A9-B84F-8AB2-8488FE7ECBF0}" type="slidenum">
              <a:rPr lang="en-US" smtClean="0"/>
              <a:t>‹#›</a:t>
            </a:fld>
            <a:endParaRPr lang="en-US"/>
          </a:p>
        </p:txBody>
      </p:sp>
    </p:spTree>
    <p:extLst>
      <p:ext uri="{BB962C8B-B14F-4D97-AF65-F5344CB8AC3E}">
        <p14:creationId xmlns:p14="http://schemas.microsoft.com/office/powerpoint/2010/main" val="3195011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90501" y="77701"/>
            <a:ext cx="5270037" cy="603250"/>
          </a:xfrm>
          <a:prstGeom prst="round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1099044" y="139911"/>
            <a:ext cx="4245796" cy="461665"/>
          </a:xfrm>
          <a:prstGeom prst="rect">
            <a:avLst/>
          </a:prstGeom>
          <a:noFill/>
        </p:spPr>
        <p:txBody>
          <a:bodyPr wrap="square" rtlCol="0">
            <a:spAutoFit/>
          </a:bodyPr>
          <a:lstStyle/>
          <a:p>
            <a:r>
              <a:rPr lang="en-US" sz="2400" b="1" dirty="0" smtClean="0"/>
              <a:t>ANIMAL FARM – CHAPTER 10</a:t>
            </a:r>
            <a:endParaRPr lang="en-US" sz="2400" b="1" dirty="0"/>
          </a:p>
        </p:txBody>
      </p:sp>
      <p:sp>
        <p:nvSpPr>
          <p:cNvPr id="9" name="TextBox 8"/>
          <p:cNvSpPr txBox="1"/>
          <p:nvPr/>
        </p:nvSpPr>
        <p:spPr>
          <a:xfrm>
            <a:off x="105839" y="829134"/>
            <a:ext cx="8908068" cy="5909311"/>
          </a:xfrm>
          <a:prstGeom prst="rect">
            <a:avLst/>
          </a:prstGeom>
          <a:noFill/>
        </p:spPr>
        <p:txBody>
          <a:bodyPr wrap="square" rtlCol="0">
            <a:spAutoFit/>
          </a:bodyPr>
          <a:lstStyle/>
          <a:p>
            <a:r>
              <a:rPr lang="en-US" dirty="0" smtClean="0"/>
              <a:t>1. How had the farm changed in the years since Boxer’s death ? 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2</a:t>
            </a:r>
            <a:r>
              <a:rPr lang="en-US" dirty="0"/>
              <a:t>. </a:t>
            </a:r>
            <a:r>
              <a:rPr lang="en-US" dirty="0" smtClean="0"/>
              <a:t>What did Napoleon argue was the reason for denying the animals the luxuries they had been promised ? 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3. What argument did the animals make to themselves to justify the way they were living under Napoleon’s rule ? 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grpSp>
        <p:nvGrpSpPr>
          <p:cNvPr id="7" name="Group 6"/>
          <p:cNvGrpSpPr/>
          <p:nvPr/>
        </p:nvGrpSpPr>
        <p:grpSpPr>
          <a:xfrm>
            <a:off x="105839" y="45870"/>
            <a:ext cx="993204" cy="635081"/>
            <a:chOff x="1682750" y="1718662"/>
            <a:chExt cx="1365250" cy="810094"/>
          </a:xfrm>
        </p:grpSpPr>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90000" l="10000" r="90000"/>
                      </a14:imgEffect>
                    </a14:imgLayer>
                  </a14:imgProps>
                </a:ext>
              </a:extLst>
            </a:blip>
            <a:srcRect l="12250" t="20714" r="13250" b="19643"/>
            <a:stretch/>
          </p:blipFill>
          <p:spPr>
            <a:xfrm flipH="1">
              <a:off x="1682750" y="1763666"/>
              <a:ext cx="1365250" cy="765090"/>
            </a:xfrm>
            <a:prstGeom prst="rect">
              <a:avLst/>
            </a:prstGeom>
          </p:spPr>
        </p:pic>
        <p:sp>
          <p:nvSpPr>
            <p:cNvPr id="10" name="TextBox 9"/>
            <p:cNvSpPr txBox="1"/>
            <p:nvPr/>
          </p:nvSpPr>
          <p:spPr>
            <a:xfrm>
              <a:off x="1781250" y="1718662"/>
              <a:ext cx="1037069" cy="588889"/>
            </a:xfrm>
            <a:prstGeom prst="rect">
              <a:avLst/>
            </a:prstGeom>
            <a:noFill/>
          </p:spPr>
          <p:txBody>
            <a:bodyPr wrap="square" rtlCol="0">
              <a:spAutoFit/>
            </a:bodyPr>
            <a:lstStyle/>
            <a:p>
              <a:pPr algn="ctr"/>
              <a:r>
                <a:rPr lang="en-US" sz="2400" b="1" dirty="0" smtClean="0">
                  <a:solidFill>
                    <a:srgbClr val="FFFFFF"/>
                  </a:solidFill>
                </a:rPr>
                <a:t>10</a:t>
              </a:r>
              <a:endParaRPr lang="en-US" sz="3200" b="1" dirty="0">
                <a:solidFill>
                  <a:srgbClr val="FFFFFF"/>
                </a:solidFill>
              </a:endParaRPr>
            </a:p>
          </p:txBody>
        </p:sp>
      </p:grpSp>
    </p:spTree>
    <p:extLst>
      <p:ext uri="{BB962C8B-B14F-4D97-AF65-F5344CB8AC3E}">
        <p14:creationId xmlns:p14="http://schemas.microsoft.com/office/powerpoint/2010/main" val="33803515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88062"/>
            <a:ext cx="8908068" cy="6740308"/>
          </a:xfrm>
          <a:prstGeom prst="rect">
            <a:avLst/>
          </a:prstGeom>
          <a:noFill/>
        </p:spPr>
        <p:txBody>
          <a:bodyPr wrap="square" rtlCol="0">
            <a:spAutoFit/>
          </a:bodyPr>
          <a:lstStyle/>
          <a:p>
            <a:r>
              <a:rPr lang="en-US" dirty="0"/>
              <a:t>4</a:t>
            </a:r>
            <a:r>
              <a:rPr lang="en-US" dirty="0" smtClean="0"/>
              <a:t>. What final steps did the pigs make in their adoption of human characteristics ? __________</a:t>
            </a:r>
            <a:endParaRPr lang="en-US" dirty="0"/>
          </a:p>
          <a:p>
            <a:r>
              <a:rPr lang="en-US" dirty="0" smtClean="0"/>
              <a:t>____________________________________________________________________________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5</a:t>
            </a:r>
            <a:r>
              <a:rPr lang="en-US" dirty="0" smtClean="0"/>
              <a:t>. What phrase painted on the wall of the barn summed up the situation on the farm for the pigs versus the other animals ? ___________________________________________________</a:t>
            </a:r>
            <a:endParaRPr lang="en-US" dirty="0"/>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6</a:t>
            </a:r>
            <a:r>
              <a:rPr lang="en-US" dirty="0" smtClean="0"/>
              <a:t>. What did the humans now admire about Animal Farm ? 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r>
              <a:rPr lang="en-US" dirty="0" smtClean="0"/>
              <a:t>____________________________________________________________________________</a:t>
            </a:r>
            <a:endParaRPr lang="en-US" dirty="0"/>
          </a:p>
        </p:txBody>
      </p:sp>
    </p:spTree>
    <p:extLst>
      <p:ext uri="{BB962C8B-B14F-4D97-AF65-F5344CB8AC3E}">
        <p14:creationId xmlns:p14="http://schemas.microsoft.com/office/powerpoint/2010/main" val="15770355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88062"/>
            <a:ext cx="8908068" cy="3970318"/>
          </a:xfrm>
          <a:prstGeom prst="rect">
            <a:avLst/>
          </a:prstGeom>
          <a:noFill/>
        </p:spPr>
        <p:txBody>
          <a:bodyPr wrap="square" rtlCol="0">
            <a:spAutoFit/>
          </a:bodyPr>
          <a:lstStyle/>
          <a:p>
            <a:r>
              <a:rPr lang="en-US" dirty="0" smtClean="0"/>
              <a:t>7. During his final speech how did Napoleon betray the other animals and all their efforts ? ____________________________________________________________________________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500" dirty="0"/>
          </a:p>
          <a:p>
            <a:r>
              <a:rPr lang="en-US" dirty="0" smtClean="0"/>
              <a:t>8. What did the other animals finally realize at the very end of the last chapter ? ___________</a:t>
            </a:r>
            <a:endParaRPr lang="en-US" dirty="0"/>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3" name="Rectangle 2"/>
          <p:cNvSpPr/>
          <p:nvPr/>
        </p:nvSpPr>
        <p:spPr>
          <a:xfrm>
            <a:off x="105839" y="3754214"/>
            <a:ext cx="8908068" cy="3035928"/>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94039" y="3881653"/>
            <a:ext cx="8678750" cy="2908489"/>
          </a:xfrm>
          <a:prstGeom prst="rect">
            <a:avLst/>
          </a:prstGeom>
        </p:spPr>
        <p:txBody>
          <a:bodyPr wrap="square">
            <a:spAutoFit/>
          </a:bodyPr>
          <a:lstStyle/>
          <a:p>
            <a:r>
              <a:rPr lang="en-US" sz="1600" b="1" i="1" dirty="0" smtClean="0"/>
              <a:t>“Twelve </a:t>
            </a:r>
            <a:r>
              <a:rPr lang="en-US" sz="1600" b="1" i="1" dirty="0"/>
              <a:t>voices were shouting in anger, and they were all alike. No question, now, what had happened to the faces of the pigs. The creatures outside looked from pig to man, and from man to pig, and from pig to man again; but already it was impossible to say which was which</a:t>
            </a:r>
            <a:r>
              <a:rPr lang="en-US" sz="1600" b="1" i="1" dirty="0" smtClean="0"/>
              <a:t>.”</a:t>
            </a:r>
          </a:p>
          <a:p>
            <a:endParaRPr lang="en-US" sz="900" b="1" i="1" dirty="0"/>
          </a:p>
          <a:p>
            <a:r>
              <a:rPr lang="en-US" b="1" dirty="0" smtClean="0"/>
              <a:t>Why do you think the pigs had reached the point where they were indistinguishable from the humans ? ______________________________________________________________</a:t>
            </a:r>
            <a:endParaRPr lang="en-US" b="1" dirty="0"/>
          </a:p>
          <a:p>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2382554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Macintosh PowerPoint</Application>
  <PresentationFormat>On-screen Show (4:3)</PresentationFormat>
  <Paragraphs>31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Marciano</dc:creator>
  <cp:lastModifiedBy>Brittany Marciano</cp:lastModifiedBy>
  <cp:revision>1</cp:revision>
  <dcterms:created xsi:type="dcterms:W3CDTF">2015-03-13T15:18:26Z</dcterms:created>
  <dcterms:modified xsi:type="dcterms:W3CDTF">2015-03-13T15:18:41Z</dcterms:modified>
</cp:coreProperties>
</file>