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eymour.k12.wi.us/faculty/skaminski/AF%20Propaganda%20OVERVIEW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Propaganda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Animal Farm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493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Propaganda –</a:t>
            </a:r>
            <a:br>
              <a:rPr lang="en-US" smtClean="0"/>
            </a:br>
            <a:r>
              <a:rPr lang="en-US" smtClean="0"/>
              <a:t>Definition </a:t>
            </a:r>
            <a:r>
              <a:rPr lang="en-US" dirty="0" smtClean="0"/>
              <a:t>and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http://www.seymour.k12.wi.us/faculty/skaminski/AF%20Propaganda%</a:t>
            </a:r>
            <a:r>
              <a:rPr lang="en-US" dirty="0" smtClean="0">
                <a:hlinkClick r:id="rId2"/>
              </a:rPr>
              <a:t>20OVERVIEW.pdf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Motto: “Four legs good. </a:t>
            </a:r>
            <a:r>
              <a:rPr lang="en-US" dirty="0" smtClean="0"/>
              <a:t>Two legs bad.”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46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- </a:t>
            </a:r>
            <a:r>
              <a:rPr lang="en-US" dirty="0" err="1" smtClean="0"/>
              <a:t>Prezi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prezi.com</a:t>
            </a:r>
            <a:r>
              <a:rPr lang="en-US" dirty="0"/>
              <a:t>/pyg4epifeixj/propaganda/</a:t>
            </a:r>
          </a:p>
        </p:txBody>
      </p:sp>
    </p:spTree>
    <p:extLst>
      <p:ext uri="{BB962C8B-B14F-4D97-AF65-F5344CB8AC3E}">
        <p14:creationId xmlns:p14="http://schemas.microsoft.com/office/powerpoint/2010/main" val="2109755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Bring in examples of propaganda either from the text or the world to share tomorrow.</a:t>
            </a:r>
          </a:p>
          <a:p>
            <a:endParaRPr lang="en-US" dirty="0"/>
          </a:p>
          <a:p>
            <a:r>
              <a:rPr lang="en-US" dirty="0" smtClean="0"/>
              <a:t>Read chapter 4 and answer the comprehension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521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-190501" y="77701"/>
            <a:ext cx="5094349" cy="603250"/>
          </a:xfrm>
          <a:prstGeom prst="roundRect">
            <a:avLst/>
          </a:prstGeom>
          <a:ln w="38100" cmpd="sng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99044" y="139911"/>
            <a:ext cx="4245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ANIMAL FARM – CHAPTER </a:t>
            </a:r>
            <a:r>
              <a:rPr lang="en-US" sz="2400" b="1" dirty="0"/>
              <a:t>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39" y="829134"/>
            <a:ext cx="8908068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Why was Jones initially unable to get help to retake his farm ? 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2</a:t>
            </a:r>
            <a:r>
              <a:rPr lang="en-US" dirty="0"/>
              <a:t>. What impact did the rebellion at Animal Farm have on other farms and animals ? </a:t>
            </a:r>
            <a:r>
              <a:rPr lang="en-US" dirty="0" smtClean="0"/>
              <a:t>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3. </a:t>
            </a:r>
            <a:r>
              <a:rPr lang="en-US" dirty="0"/>
              <a:t>How did other farmers react to what had happened at Animal Farm ? </a:t>
            </a:r>
            <a:r>
              <a:rPr lang="en-US" dirty="0" smtClean="0"/>
              <a:t>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61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684" y="88651"/>
            <a:ext cx="1120292" cy="5774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4158" y="100832"/>
            <a:ext cx="436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4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45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5839" y="3705931"/>
            <a:ext cx="8678750" cy="3000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dirty="0"/>
              <a:t>"No sentimentality, comrade!" cried Snowball from whose wounds the blood was still dripping. "War is war. The only good human being is a dead one</a:t>
            </a:r>
            <a:r>
              <a:rPr lang="en-US" sz="1600" b="1" i="1" dirty="0" smtClean="0"/>
              <a:t>.”</a:t>
            </a:r>
          </a:p>
          <a:p>
            <a:endParaRPr lang="en-US" sz="900" b="1" i="1" dirty="0"/>
          </a:p>
          <a:p>
            <a:endParaRPr lang="en-US" sz="400" b="1" dirty="0"/>
          </a:p>
          <a:p>
            <a:r>
              <a:rPr lang="en-US" b="1" dirty="0" smtClean="0"/>
              <a:t>How does this quote reveal the differences between the personalities of Boxer and Snowball? _________________________________________________________________</a:t>
            </a:r>
            <a:endParaRPr lang="en-US" b="1" dirty="0"/>
          </a:p>
          <a:p>
            <a:r>
              <a:rPr lang="en-US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5839" y="123538"/>
            <a:ext cx="89080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4. What role did Snowball play in the defense of Animal Farm </a:t>
            </a:r>
            <a:r>
              <a:rPr lang="en-US" dirty="0" smtClean="0"/>
              <a:t>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/>
              <a:t>5</a:t>
            </a:r>
            <a:r>
              <a:rPr lang="en-US" dirty="0" smtClean="0"/>
              <a:t>. How did the animals recognize the importance of the Battle of the Cowshed? ___________</a:t>
            </a:r>
          </a:p>
          <a:p>
            <a:r>
              <a:rPr lang="en-US" dirty="0" smtClean="0"/>
              <a:t>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75333552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35</TotalTime>
  <Words>218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 Black </vt:lpstr>
      <vt:lpstr>Propaganda</vt:lpstr>
      <vt:lpstr>Propaganda – Definition and Examples</vt:lpstr>
      <vt:lpstr>Propaganda - Prezi</vt:lpstr>
      <vt:lpstr>Homework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Propagana</dc:title>
  <dc:creator>Brittany Marciano</dc:creator>
  <cp:lastModifiedBy>Brittany Marciano</cp:lastModifiedBy>
  <cp:revision>3</cp:revision>
  <dcterms:created xsi:type="dcterms:W3CDTF">2015-03-04T17:29:51Z</dcterms:created>
  <dcterms:modified xsi:type="dcterms:W3CDTF">2015-03-04T18:09:29Z</dcterms:modified>
</cp:coreProperties>
</file>