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8A63-F2A1-44A4-A4D1-B2B9C28AB9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108C-2518-4D60-9FAF-6346FD9D7826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Operation: </a:t>
            </a:r>
            <a:br>
              <a:rPr lang="en-US" dirty="0" smtClean="0"/>
            </a:br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dirty="0" smtClean="0"/>
              <a:t>Thesis Statements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-109" charset="0"/>
              </a:rPr>
              <a:t>The thesis should be at least one complete sentence, it must be logical, and the writer </a:t>
            </a:r>
            <a:r>
              <a:rPr lang="en-US" sz="3200" u="sng" dirty="0" smtClean="0">
                <a:latin typeface="Bookman Old Style" pitchFamily="-109" charset="0"/>
              </a:rPr>
              <a:t>must make a claim </a:t>
            </a:r>
            <a:r>
              <a:rPr lang="en-US" sz="3200" dirty="0" smtClean="0">
                <a:latin typeface="Bookman Old Style" pitchFamily="-109" charset="0"/>
              </a:rPr>
              <a:t>that he or she </a:t>
            </a:r>
            <a:r>
              <a:rPr lang="en-US" sz="3200" u="sng" dirty="0" smtClean="0">
                <a:latin typeface="Bookman Old Style" pitchFamily="-109" charset="0"/>
              </a:rPr>
              <a:t>can prove </a:t>
            </a:r>
            <a:r>
              <a:rPr lang="en-US" sz="3200" dirty="0" smtClean="0">
                <a:latin typeface="Bookman Old Style" pitchFamily="-109" charset="0"/>
              </a:rPr>
              <a:t>with the content of the paper.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Rules for Writing a Thesis Statement</a:t>
            </a:r>
            <a:br>
              <a:rPr lang="en-US" sz="48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594725" cy="5257799"/>
          </a:xfrm>
        </p:spPr>
        <p:txBody>
          <a:bodyPr>
            <a:normAutofit/>
          </a:bodyPr>
          <a:lstStyle/>
          <a:p>
            <a:r>
              <a:rPr lang="en-US" b="1" dirty="0" smtClean="0"/>
              <a:t>It must be a complete sentence.</a:t>
            </a:r>
            <a:endParaRPr lang="en-US" b="1" dirty="0" smtClean="0"/>
          </a:p>
          <a:p>
            <a:r>
              <a:rPr lang="en-US" b="1" dirty="0" smtClean="0"/>
              <a:t> It can not be a question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It should be provable with facts, anecdotes, stories, etc.</a:t>
            </a:r>
            <a:endParaRPr lang="en-US" b="1" dirty="0" smtClean="0"/>
          </a:p>
          <a:p>
            <a:r>
              <a:rPr lang="en-US" b="1" dirty="0" smtClean="0"/>
              <a:t>It needs to represent you and your ideas.</a:t>
            </a:r>
            <a:endParaRPr lang="en-US" b="1" dirty="0" smtClean="0"/>
          </a:p>
          <a:p>
            <a:r>
              <a:rPr lang="en-US" b="1" dirty="0" smtClean="0"/>
              <a:t>Do not generalize.</a:t>
            </a:r>
            <a:endParaRPr lang="en-US" b="1" dirty="0" smtClean="0"/>
          </a:p>
          <a:p>
            <a:r>
              <a:rPr lang="en-US" b="1" dirty="0" smtClean="0"/>
              <a:t>Do not use first or second person pronouns.</a:t>
            </a:r>
            <a:endParaRPr lang="en-US" b="1" dirty="0" smtClean="0"/>
          </a:p>
          <a:p>
            <a:r>
              <a:rPr lang="en-US" b="1" dirty="0" smtClean="0"/>
              <a:t>Do not use clichés.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Topic: </a:t>
            </a:r>
            <a:r>
              <a:rPr lang="en-US" dirty="0" smtClean="0"/>
              <a:t>Mike Piazza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Thesis: </a:t>
            </a:r>
            <a:r>
              <a:rPr lang="en-US" dirty="0" smtClean="0"/>
              <a:t>With his leadership skills, offensive output, and work ethic, Mike Piazza excels as the best Major League catcher in the history of baseball.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Topic: </a:t>
            </a:r>
            <a:r>
              <a:rPr lang="en-US" dirty="0" smtClean="0"/>
              <a:t>Basketball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Thesis: </a:t>
            </a:r>
            <a:r>
              <a:rPr lang="en-US" dirty="0" smtClean="0"/>
              <a:t>Winning basketball games requires a solid team of skilled athletes,</a:t>
            </a:r>
            <a:r>
              <a:rPr lang="en-US" dirty="0" smtClean="0"/>
              <a:t> superb coaching and solid teamwork.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</TotalTime>
  <Words>162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Operation:  Thesis Statement</vt:lpstr>
      <vt:lpstr>Thesis Statements</vt:lpstr>
      <vt:lpstr>Rules for Writing a Thesis Statement </vt:lpstr>
      <vt:lpstr>Sample Thesis Statements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Operation:  Thesis Statement</dc:title>
  <dc:creator>Barbara Marciano</dc:creator>
  <cp:lastModifiedBy>Barbara Marciano</cp:lastModifiedBy>
  <cp:revision>2</cp:revision>
  <dcterms:created xsi:type="dcterms:W3CDTF">2014-01-07T22:19:32Z</dcterms:created>
  <dcterms:modified xsi:type="dcterms:W3CDTF">2014-01-07T22:27:53Z</dcterms:modified>
</cp:coreProperties>
</file>