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7" r:id="rId3"/>
    <p:sldId id="256" r:id="rId4"/>
    <p:sldId id="258" r:id="rId5"/>
    <p:sldId id="260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61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6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5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3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7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6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2/4/15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8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2/4/15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2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2/4/15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9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2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6C2-E360-334C-9029-13BB3FE5F39B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456C2-E360-334C-9029-13BB3FE5F39B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657BD-44BA-E046-8373-D18745C2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6Xmz-p9FYW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V9tG2iUl3j4" TargetMode="External"/><Relationship Id="rId3" Type="http://schemas.openxmlformats.org/officeDocument/2006/relationships/hyperlink" Target="https://www.youtube.com/watch?v=zGCCmMW4GdY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“The Most Dangerous Game”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89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Children of the Night”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https://www.youtube.com/watch?v=6Xmz-</a:t>
            </a:r>
            <a:r>
              <a:rPr lang="en-US" dirty="0" smtClean="0">
                <a:hlinkClick r:id="rId2"/>
              </a:rPr>
              <a:t>p9FYW8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does Dracula describe the hounds? Why?</a:t>
            </a:r>
          </a:p>
          <a:p>
            <a:endParaRPr lang="en-US" dirty="0"/>
          </a:p>
          <a:p>
            <a:r>
              <a:rPr lang="en-US" dirty="0" smtClean="0"/>
              <a:t>How are the dogs described in “The Most Dangerous Game”?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49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predator?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animal that naturally preys on others</a:t>
            </a:r>
          </a:p>
          <a:p>
            <a:r>
              <a:rPr lang="en-US" dirty="0" smtClean="0"/>
              <a:t>A person or group that ruthlessly exploits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6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features of a predator?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46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detailed response, answer the following question: Who is a better hunter and WHY?</a:t>
            </a:r>
          </a:p>
          <a:p>
            <a:r>
              <a:rPr lang="en-US" dirty="0" smtClean="0"/>
              <a:t>Use specific evidence from the text and your notes to support your opinion.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6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=V9tG2iUl3j4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1932 film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60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0795" y="635113"/>
            <a:ext cx="8450949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True/False survey before reading the story.</a:t>
            </a:r>
          </a:p>
          <a:p>
            <a:endParaRPr lang="en-US" sz="3600" dirty="0" smtClean="0"/>
          </a:p>
          <a:p>
            <a:r>
              <a:rPr lang="en-US" sz="3600" dirty="0" smtClean="0"/>
              <a:t>___ Hunting is a sport.</a:t>
            </a:r>
          </a:p>
          <a:p>
            <a:r>
              <a:rPr lang="en-US" sz="3600" dirty="0" smtClean="0"/>
              <a:t>___ Animals have no feelings.</a:t>
            </a:r>
          </a:p>
          <a:p>
            <a:r>
              <a:rPr lang="en-US" sz="3600" dirty="0" smtClean="0"/>
              <a:t>___ Hunting is evil.</a:t>
            </a:r>
          </a:p>
          <a:p>
            <a:r>
              <a:rPr lang="en-US" sz="3600" dirty="0" smtClean="0"/>
              <a:t>___ Hunting is unfair.</a:t>
            </a:r>
          </a:p>
          <a:p>
            <a:r>
              <a:rPr lang="en-US" sz="3600" dirty="0" smtClean="0"/>
              <a:t>___ Animals have emotions.</a:t>
            </a:r>
          </a:p>
          <a:p>
            <a:r>
              <a:rPr lang="en-US" sz="3600" dirty="0" smtClean="0"/>
              <a:t>___ Strength is more important than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intelligence.</a:t>
            </a:r>
          </a:p>
          <a:p>
            <a:r>
              <a:rPr lang="en-US" sz="3600" dirty="0" smtClean="0"/>
              <a:t>___ Bringing a gun to a knife fight is fair.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756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3537" y="2130425"/>
            <a:ext cx="6912192" cy="14700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Most Dangerous Game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3854" y="305886"/>
            <a:ext cx="2002826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hunting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4756839" y="177914"/>
            <a:ext cx="2002826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reason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2728571" y="1030703"/>
            <a:ext cx="2002826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game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122124" y="4084131"/>
            <a:ext cx="2002826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island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1345267" y="5492914"/>
            <a:ext cx="2002826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dogs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2897636" y="4121314"/>
            <a:ext cx="2002826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mansion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4430413" y="5492914"/>
            <a:ext cx="248356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dangerous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6759665" y="4121314"/>
            <a:ext cx="2002826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survival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6913973" y="836369"/>
            <a:ext cx="2002826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ship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4218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=Mfp04WjOv9A#t=25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Audio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887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</a:t>
            </a:r>
            <a:r>
              <a:rPr lang="en-US" dirty="0" err="1" smtClean="0"/>
              <a:t>Rainsford</a:t>
            </a:r>
            <a:r>
              <a:rPr lang="en-US" dirty="0" smtClean="0"/>
              <a:t> and </a:t>
            </a:r>
            <a:r>
              <a:rPr lang="en-US" dirty="0" err="1" smtClean="0"/>
              <a:t>Zaroff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348200"/>
              </p:ext>
            </p:extLst>
          </p:nvPr>
        </p:nvGraphicFramePr>
        <p:xfrm>
          <a:off x="0" y="1600196"/>
          <a:ext cx="9144000" cy="5068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3977"/>
                <a:gridCol w="1703623"/>
                <a:gridCol w="1828800"/>
                <a:gridCol w="1828800"/>
                <a:gridCol w="1828800"/>
              </a:tblGrid>
              <a:tr h="187981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Intelligence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Hunting Ability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Strengths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Attitude Towards Animals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Attitude Towards Humans</a:t>
                      </a:r>
                      <a:endParaRPr lang="en-US" sz="2800" dirty="0"/>
                    </a:p>
                  </a:txBody>
                  <a:tcPr/>
                </a:tc>
              </a:tr>
              <a:tr h="3188678">
                <a:tc>
                  <a:txBody>
                    <a:bodyPr/>
                    <a:lstStyle/>
                    <a:p>
                      <a:r>
                        <a:rPr lang="en-US" dirty="0" smtClean="0"/>
                        <a:t>Both – intelligent;</a:t>
                      </a:r>
                      <a:r>
                        <a:rPr lang="en-US" baseline="0" dirty="0" smtClean="0"/>
                        <a:t> trained hunters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Rainsford</a:t>
                      </a:r>
                      <a:r>
                        <a:rPr lang="en-US" baseline="0" dirty="0" smtClean="0"/>
                        <a:t>- writer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Zaroff</a:t>
                      </a:r>
                      <a:r>
                        <a:rPr lang="en-US" baseline="0" dirty="0" smtClean="0"/>
                        <a:t> – general; son of </a:t>
                      </a:r>
                      <a:r>
                        <a:rPr lang="en-US" baseline="0" smtClean="0"/>
                        <a:t>a nobleman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Zaroff</a:t>
                      </a:r>
                      <a:r>
                        <a:rPr lang="en-US" dirty="0" smtClean="0"/>
                        <a:t> – extremely professional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Rainsford</a:t>
                      </a:r>
                      <a:r>
                        <a:rPr lang="en-US" baseline="0" dirty="0" smtClean="0"/>
                        <a:t> – wrote a book on hunting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Rainsford</a:t>
                      </a:r>
                      <a:r>
                        <a:rPr lang="en-US" dirty="0" smtClean="0"/>
                        <a:t>- animals have no feelings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Zaroff</a:t>
                      </a:r>
                      <a:r>
                        <a:rPr lang="en-US" dirty="0" smtClean="0"/>
                        <a:t> – no fear or guilt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03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“The Most Dangerous Game”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71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Vampire Archetype: </a:t>
            </a:r>
            <a:br>
              <a:rPr lang="en-US" dirty="0" smtClean="0"/>
            </a:br>
            <a:r>
              <a:rPr lang="en-US" dirty="0" smtClean="0"/>
              <a:t>Dracula vs. </a:t>
            </a:r>
            <a:r>
              <a:rPr lang="en-US" dirty="0" err="1" smtClean="0"/>
              <a:t>Zaroff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the evil within a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2575"/>
            <a:ext cx="8229600" cy="4525963"/>
          </a:xfrm>
        </p:spPr>
        <p:txBody>
          <a:bodyPr/>
          <a:lstStyle/>
          <a:p>
            <a:r>
              <a:rPr lang="en-US" dirty="0"/>
              <a:t>TMDG - </a:t>
            </a:r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V9tG2iUl3j4</a:t>
            </a:r>
            <a:r>
              <a:rPr lang="en-US" dirty="0" smtClean="0"/>
              <a:t> (10:04-12:34)</a:t>
            </a:r>
          </a:p>
          <a:p>
            <a:r>
              <a:rPr lang="en-US" dirty="0"/>
              <a:t>Dracula </a:t>
            </a:r>
            <a:r>
              <a:rPr lang="en-US" dirty="0">
                <a:hlinkClick r:id="rId3"/>
              </a:rPr>
              <a:t>https://www.youtube.com/watch?v=</a:t>
            </a:r>
            <a:r>
              <a:rPr lang="en-US" dirty="0" smtClean="0">
                <a:hlinkClick r:id="rId3"/>
              </a:rPr>
              <a:t>zGCCmMW4GdY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682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Dracula to </a:t>
            </a:r>
            <a:r>
              <a:rPr lang="en-US" dirty="0" err="1"/>
              <a:t>Zaroff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the men dressed?</a:t>
            </a:r>
          </a:p>
          <a:p>
            <a:r>
              <a:rPr lang="en-US" dirty="0" smtClean="0"/>
              <a:t>How do they speak?</a:t>
            </a:r>
          </a:p>
          <a:p>
            <a:r>
              <a:rPr lang="en-US" dirty="0" smtClean="0"/>
              <a:t>What class do they come from?</a:t>
            </a:r>
          </a:p>
          <a:p>
            <a:r>
              <a:rPr lang="en-US" dirty="0" smtClean="0"/>
              <a:t>Why is it important that </a:t>
            </a:r>
            <a:r>
              <a:rPr lang="en-US" dirty="0" err="1" smtClean="0"/>
              <a:t>Zaroff</a:t>
            </a:r>
            <a:r>
              <a:rPr lang="en-US" dirty="0" smtClean="0"/>
              <a:t> and Dracula are upper class?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70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“The Most Dangerous Game”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Day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61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351</Words>
  <Application>Microsoft Macintosh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“The Most Dangerous Game”</vt:lpstr>
      <vt:lpstr>PowerPoint Presentation</vt:lpstr>
      <vt:lpstr>The Most Dangerous Game</vt:lpstr>
      <vt:lpstr>https://www.youtube.com/watch?v=Mfp04WjOv9A#t=25</vt:lpstr>
      <vt:lpstr>Compare Rainsford and Zaroff</vt:lpstr>
      <vt:lpstr>“The Most Dangerous Game”</vt:lpstr>
      <vt:lpstr>The Vampire Archetype:  Dracula vs. Zaroff: the evil within a man</vt:lpstr>
      <vt:lpstr>Compare Dracula to Zaroff</vt:lpstr>
      <vt:lpstr>“The Most Dangerous Game”</vt:lpstr>
      <vt:lpstr>“The Children of the Night”</vt:lpstr>
      <vt:lpstr>What is a predator?</vt:lpstr>
      <vt:lpstr>What are features of a predator?</vt:lpstr>
      <vt:lpstr>Homework</vt:lpstr>
      <vt:lpstr>https://www.youtube.com/watch?v=V9tG2iUl3j4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Marciano</dc:creator>
  <cp:lastModifiedBy>Brittany Marciano</cp:lastModifiedBy>
  <cp:revision>11</cp:revision>
  <dcterms:created xsi:type="dcterms:W3CDTF">2015-01-29T12:20:29Z</dcterms:created>
  <dcterms:modified xsi:type="dcterms:W3CDTF">2015-02-04T19:40:37Z</dcterms:modified>
</cp:coreProperties>
</file>