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27A2-4275-5B4F-BFAA-26ECD8FF1682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D6A7-5F59-F74B-BC4C-766041B89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15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28" y="-762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64" y="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64" y="26766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26766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762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" y="-5818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92" y="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64" y="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41878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" y="-558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" y="-41878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69" y="-52044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Syracuse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Marciano</dc:creator>
  <cp:lastModifiedBy>Barbara Marciano</cp:lastModifiedBy>
  <cp:revision>3</cp:revision>
  <dcterms:created xsi:type="dcterms:W3CDTF">2014-02-25T00:49:23Z</dcterms:created>
  <dcterms:modified xsi:type="dcterms:W3CDTF">2014-02-25T00:50:16Z</dcterms:modified>
</cp:coreProperties>
</file>