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75" d="100"/>
          <a:sy n="75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ECD47-404A-CB4D-A388-48FC639B242F}" type="datetimeFigureOut">
              <a:rPr lang="en-US" smtClean="0"/>
              <a:t>2/6/14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A2F94-5956-5F47-B517-8B39084DB9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8608309797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A2F94-5956-5F47-B517-8B39084DB97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1C6-77E8-E64B-95DA-CC398DAFA6A8}" type="datetimeFigureOut">
              <a:rPr lang="en-US" smtClean="0"/>
              <a:t>2/6/14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D09-D50E-E147-9B91-7290ABC21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1C6-77E8-E64B-95DA-CC398DAFA6A8}" type="datetimeFigureOut">
              <a:rPr lang="en-US" smtClean="0"/>
              <a:t>2/6/14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D09-D50E-E147-9B91-7290ABC21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1C6-77E8-E64B-95DA-CC398DAFA6A8}" type="datetimeFigureOut">
              <a:rPr lang="en-US" smtClean="0"/>
              <a:t>2/6/14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D09-D50E-E147-9B91-7290ABC21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1C6-77E8-E64B-95DA-CC398DAFA6A8}" type="datetimeFigureOut">
              <a:rPr lang="en-US" smtClean="0"/>
              <a:t>2/6/14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D09-D50E-E147-9B91-7290ABC21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1C6-77E8-E64B-95DA-CC398DAFA6A8}" type="datetimeFigureOut">
              <a:rPr lang="en-US" smtClean="0"/>
              <a:t>2/6/14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D09-D50E-E147-9B91-7290ABC21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1C6-77E8-E64B-95DA-CC398DAFA6A8}" type="datetimeFigureOut">
              <a:rPr lang="en-US" smtClean="0"/>
              <a:t>2/6/14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D09-D50E-E147-9B91-7290ABC21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1C6-77E8-E64B-95DA-CC398DAFA6A8}" type="datetimeFigureOut">
              <a:rPr lang="en-US" smtClean="0"/>
              <a:t>2/6/14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D09-D50E-E147-9B91-7290ABC21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1C6-77E8-E64B-95DA-CC398DAFA6A8}" type="datetimeFigureOut">
              <a:rPr lang="en-US" smtClean="0"/>
              <a:t>2/6/14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D09-D50E-E147-9B91-7290ABC21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1C6-77E8-E64B-95DA-CC398DAFA6A8}" type="datetimeFigureOut">
              <a:rPr lang="en-US" smtClean="0"/>
              <a:t>2/6/14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D09-D50E-E147-9B91-7290ABC21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1C6-77E8-E64B-95DA-CC398DAFA6A8}" type="datetimeFigureOut">
              <a:rPr lang="en-US" smtClean="0"/>
              <a:t>2/6/14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D09-D50E-E147-9B91-7290ABC21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1C6-77E8-E64B-95DA-CC398DAFA6A8}" type="datetimeFigureOut">
              <a:rPr lang="en-US" smtClean="0"/>
              <a:t>2/6/14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6D09-D50E-E147-9B91-7290ABC2168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AAB771C6-77E8-E64B-95DA-CC398DAFA6A8}" type="datetimeFigureOut">
              <a:rPr lang="en-US" smtClean="0"/>
              <a:t>2/6/14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63946D09-D50E-E147-9B91-7290ABC216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hmoop.com/the-necklace-maupassan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df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d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Short Story – Day 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7400" y="5029200"/>
            <a:ext cx="6437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hlinkClick r:id="rId2"/>
              </a:rPr>
              <a:t>http://www.shmoop.com/the-necklace-maupassant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52400"/>
            <a:ext cx="85852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76200"/>
            <a:ext cx="8585200" cy="678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468344" y="762000"/>
            <a:ext cx="8183880" cy="67665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Point of 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idx="1"/>
          </p:nvPr>
        </p:nvSpPr>
        <p:spPr>
          <a:xfrm>
            <a:off x="468344" y="1981200"/>
            <a:ext cx="8183880" cy="1371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“The Necklace” is told from the third-person point of view.</a:t>
            </a:r>
          </a:p>
          <a:p>
            <a:endParaRPr lang="en-US" sz="3200" dirty="0" smtClean="0"/>
          </a:p>
          <a:p>
            <a:r>
              <a:rPr lang="en-US" sz="3200" dirty="0" smtClean="0"/>
              <a:t>T</a:t>
            </a:r>
            <a:r>
              <a:rPr lang="en-US" sz="3200" dirty="0" smtClean="0"/>
              <a:t>he author </a:t>
            </a:r>
            <a:r>
              <a:rPr lang="en-US" sz="3200" dirty="0" smtClean="0"/>
              <a:t>talks about </a:t>
            </a:r>
            <a:r>
              <a:rPr lang="en-US" sz="3200" dirty="0" err="1" smtClean="0"/>
              <a:t>Mathilde</a:t>
            </a:r>
            <a:r>
              <a:rPr lang="en-US" sz="3200" dirty="0" smtClean="0"/>
              <a:t> as if he were</a:t>
            </a:r>
            <a:r>
              <a:rPr lang="en-US" sz="3200" dirty="0" smtClean="0"/>
              <a:t> on the </a:t>
            </a:r>
            <a:r>
              <a:rPr lang="en-US" sz="3200" dirty="0" smtClean="0"/>
              <a:t>outside looking in.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468344" y="762000"/>
            <a:ext cx="8183880" cy="67665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Setting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idx="1"/>
          </p:nvPr>
        </p:nvSpPr>
        <p:spPr>
          <a:xfrm>
            <a:off x="468344" y="1981200"/>
            <a:ext cx="8183880" cy="1371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story is set in Paris during the late 1800s</a:t>
            </a:r>
          </a:p>
          <a:p>
            <a:endParaRPr lang="en-US" sz="3200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2209799" y="2362200"/>
            <a:ext cx="471801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468344" y="762000"/>
            <a:ext cx="8675656" cy="6766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Theme -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Deceptiveness of Appearances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idx="1"/>
          </p:nvPr>
        </p:nvSpPr>
        <p:spPr>
          <a:xfrm>
            <a:off x="468344" y="1828800"/>
            <a:ext cx="8183880" cy="13716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Matilde</a:t>
            </a:r>
            <a:r>
              <a:rPr lang="en-US" sz="3200" dirty="0" smtClean="0">
                <a:solidFill>
                  <a:schemeClr val="tx1"/>
                </a:solidFill>
              </a:rPr>
              <a:t> is not content with her life and wants to </a:t>
            </a:r>
            <a:r>
              <a:rPr lang="en-US" sz="3200" i="1" dirty="0" smtClean="0">
                <a:solidFill>
                  <a:schemeClr val="tx1"/>
                </a:solidFill>
              </a:rPr>
              <a:t>appear </a:t>
            </a:r>
            <a:r>
              <a:rPr lang="en-US" sz="3200" dirty="0" smtClean="0">
                <a:solidFill>
                  <a:schemeClr val="tx1"/>
                </a:solidFill>
              </a:rPr>
              <a:t>rich and high class. During the party she succeeds in convincing people of this and is happy. The deceptiveness is highlighted in the necklace itself. It </a:t>
            </a:r>
            <a:r>
              <a:rPr lang="en-US" sz="3200" i="1" dirty="0" smtClean="0">
                <a:solidFill>
                  <a:schemeClr val="tx1"/>
                </a:solidFill>
              </a:rPr>
              <a:t>appears </a:t>
            </a:r>
            <a:r>
              <a:rPr lang="en-US" sz="3200" dirty="0" smtClean="0">
                <a:solidFill>
                  <a:schemeClr val="tx1"/>
                </a:solidFill>
              </a:rPr>
              <a:t>to be very expensive, but it is actually nothing more than costume jewelry.     </a:t>
            </a:r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254000" y="-76200"/>
            <a:ext cx="85852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4800600" y="3810000"/>
            <a:ext cx="3771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254000" y="-76200"/>
            <a:ext cx="85852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4191000" y="3416300"/>
            <a:ext cx="41656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468344" y="381000"/>
            <a:ext cx="8183880" cy="67665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Homework #2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idx="1"/>
          </p:nvPr>
        </p:nvSpPr>
        <p:spPr>
          <a:xfrm>
            <a:off x="468344" y="1362456"/>
            <a:ext cx="8183880" cy="2295144"/>
          </a:xfrm>
        </p:spPr>
        <p:txBody>
          <a:bodyPr>
            <a:noAutofit/>
          </a:bodyPr>
          <a:lstStyle/>
          <a:p>
            <a:r>
              <a:rPr lang="en-US" sz="3200" dirty="0" smtClean="0"/>
              <a:t>When </a:t>
            </a:r>
            <a:r>
              <a:rPr lang="en-US" sz="3200" dirty="0" err="1" smtClean="0"/>
              <a:t>Mathilde’s</a:t>
            </a:r>
            <a:r>
              <a:rPr lang="en-US" sz="3200" dirty="0" smtClean="0"/>
              <a:t> husband suggests she wear fresh flowers to </a:t>
            </a:r>
            <a:r>
              <a:rPr lang="en-US" sz="3200" dirty="0" smtClean="0"/>
              <a:t>the ball </a:t>
            </a:r>
            <a:r>
              <a:rPr lang="en-US" sz="3200" dirty="0" smtClean="0"/>
              <a:t>in place of jewels, </a:t>
            </a:r>
            <a:r>
              <a:rPr lang="en-US" sz="3200" dirty="0" err="1" smtClean="0"/>
              <a:t>Mathilde</a:t>
            </a:r>
            <a:r>
              <a:rPr lang="en-US" sz="3200" dirty="0" smtClean="0"/>
              <a:t> replies, “No, there’s nothing more humiliating than to look poor among other women who are rich.”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Do </a:t>
            </a:r>
            <a:r>
              <a:rPr lang="en-US" sz="3200" dirty="0" smtClean="0"/>
              <a:t>you understand how she feels?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Do </a:t>
            </a:r>
            <a:r>
              <a:rPr lang="en-US" sz="3200" dirty="0" smtClean="0"/>
              <a:t>you think she’s right?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Write </a:t>
            </a:r>
            <a:r>
              <a:rPr lang="en-US" sz="3200" dirty="0" smtClean="0"/>
              <a:t>a note to </a:t>
            </a:r>
            <a:r>
              <a:rPr lang="en-US" sz="3200" dirty="0" err="1" smtClean="0"/>
              <a:t>Mathilde</a:t>
            </a:r>
            <a:r>
              <a:rPr lang="en-US" sz="3200" dirty="0" smtClean="0"/>
              <a:t> expressing your thoughts to her.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Aspect.thmx</Template>
  <TotalTime>47</TotalTime>
  <Words>194</Words>
  <Application>Microsoft Macintosh PowerPoint</Application>
  <PresentationFormat>On-screen Show (4:3)</PresentationFormat>
  <Paragraphs>17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Aspect</vt:lpstr>
      <vt:lpstr>Short Story – Day 2</vt:lpstr>
      <vt:lpstr>Slide 2</vt:lpstr>
      <vt:lpstr>Slide 3</vt:lpstr>
      <vt:lpstr>Point of View</vt:lpstr>
      <vt:lpstr>Setting</vt:lpstr>
      <vt:lpstr>Theme - Deceptiveness of Appearances </vt:lpstr>
      <vt:lpstr>Slide 7</vt:lpstr>
      <vt:lpstr>Slide 8</vt:lpstr>
      <vt:lpstr>Homework #2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Story – Day 2</dc:title>
  <dc:creator>Barbara Marciano</dc:creator>
  <cp:lastModifiedBy>Barbara Marciano</cp:lastModifiedBy>
  <cp:revision>11</cp:revision>
  <dcterms:created xsi:type="dcterms:W3CDTF">2014-02-07T02:00:33Z</dcterms:created>
  <dcterms:modified xsi:type="dcterms:W3CDTF">2014-02-07T02:48:14Z</dcterms:modified>
</cp:coreProperties>
</file>